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D7AF4-4690-40AD-884D-1508F5643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37C47-4C52-4AE2-90CD-5EBA2A80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28997-AE47-48FE-8692-697FF0E3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12BDC-BA08-4FB8-9A01-E6734AC8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8A5E1-DF98-4F34-97CB-93271DD31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41B3A-763E-473F-AE2C-8B7ED1EF5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7178F-2EC2-4383-B36F-4B7D9D7EE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0BC5D-BCBE-4F22-846F-FAF2EAA40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DCE78-52E5-48F8-A545-006D70039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716A3-583C-4003-BF44-CD74E22F5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04748-24D8-4FAA-9A18-0C096E174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20214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PowerBuilder程序设计基础》-窗口控件\n## 1. PowerBuilder窗口控件概述\n### 1.1 窗口控件的基本概念与作用\n### 1.2 窗口控件的分类与布局\n### 1.3 窗口控件的使用方法\n## 2. 窗口控件的属性与事件\n### 2.1 窗口控件的属性介绍与应用\n### 2.2 窗口控件的事件介绍与应用\n### 2.3 窗口控件的属性与事件的综合应用\n## 3. 常用窗口控件的使用\n### 3.1 标签控件(Label)的使用\n### 3.2 文本框控件(Text Box)的使用\n### 3.3 按钮控件(Button)的使用\n## 4. 窗口控件的高级功能\n### 4.1 窗口控件的皮肤与样式\n### 4.2 窗口控件的动画与特效\n### 4.3 窗口控件的数据绑定与验证\n## 5. 窗口控件的综合实例\n### 5.1 创建一个简单的窗口应用程序\n### 5.2 实现窗口控件之间的交互与通信\n### 5.3 优化窗口应用程序的用户体验\n## 6. PowerBuilder窗口控件的未来发展趋势\n### 6.1 PowerBuilder窗口控件的发展方向\n### 6.2 PowerBuilder窗口控件的应用前景\n### 6.3 学习PowerBuilder窗口控件的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《PowerBuilder程序设计基础》-窗口控件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 PowerBuilder窗口控件概述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窗口控件是PowerBuilder编程中的基本元素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用于创建和管理窗口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提供用户与程序交互的界面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实现程序的数据显示与输入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窗口控件的作用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显示程序的各种信息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接受用户的输入操作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控制程序的执行流程</a:t>
                </a:r>
                <a:endParaRPr/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窗口控件的分类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按钮控件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文本框控件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标签控件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列表框控件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图片框控件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窗口控件的基本概念与作用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窗口控件的分类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标准控件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自定义控件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容器控件</a:t>
                </a:r>
                <a:endParaRPr/>
              </a:p>
            </p:txBody>
          </p:sp>
          <p:sp>
            <p:nvSpPr>
              <p:cNvPr id="23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窗口控件的布局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垂直布局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网格布局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层次布局</a:t>
                </a:r>
                <a:endParaRPr/>
              </a:p>
            </p:txBody>
          </p:sp>
          <p:sp>
            <p:nvSpPr>
              <p:cNvPr id="24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窗口控件的组织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使用容器控件管理子控件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使用布局控件调整控件的位置和大小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使用属性设置控件的外观和风格</a:t>
                </a:r>
                <a:endParaRPr/>
              </a:p>
            </p:txBody>
          </p:sp>
          <p:sp>
            <p:nvSpPr>
              <p:cNvPr id="24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窗口控件的分类与布局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窗口控件的创建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New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语句创建控件对象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Create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方法创建控件实例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Instantiate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函数创建控件对象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窗口控件的修改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Modify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方法修改控件属性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Set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函数设置控件属性值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Property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函数获取和设置控件属性</a:t>
                </a:r>
                <a:endParaRPr/>
              </a:p>
            </p:txBody>
          </p:sp>
        </p:grpSp>
        <p:grpSp>
          <p:nvGrpSpPr>
            <p:cNvPr id="25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窗口控件的销毁</a:t>
                </a:r>
                <a:endParaRPr/>
              </a:p>
            </p:txBody>
          </p:sp>
          <p:sp>
            <p:nvSpPr>
              <p:cNvPr id="2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Destroy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方法销毁控件对象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Free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函数释放控件资源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窗口控件的使用方法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 窗口控件的属性与事件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窗口控件的属性介绍与应用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窗口控件的属性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Name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：控件的名称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Title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：控件的标题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Width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：控件的高度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Height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：控件的宽度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Visible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：控件的可视性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Enabled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：控件的可用性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TabOrder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：控件的Tab键顺序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Parent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：控件的父容器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窗口控件属性应用示例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设置按钮控件的标题和宽度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隐藏文本框控件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更改列表框控件的Tab键顺序</a:t>
            </a:r>
            <a:endParaRPr/>
          </a:p>
        </p:txBody>
      </p:sp>
      <p:cxnSp>
        <p:nvCxnSpPr>
          <p:cNvPr id="26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7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73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窗口控件的事件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Click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：控件被点击事件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DblClick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：控件被双击事件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Change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：控件内容发生变化事件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Enter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：控件获得焦点事件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Exit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：控件失去焦点事件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Paint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：控件绘制事件</a:t>
                </a:r>
                <a:endParaRPr/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窗口控件事件应用示例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响应按钮控件的点击事件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处理文本框控件的改变事件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捕捉列表框控件的进入事件</a:t>
                </a:r>
                <a:endParaRPr/>
              </a:p>
            </p:txBody>
          </p:sp>
        </p:grpSp>
      </p:grpSp>
      <p:sp>
        <p:nvSpPr>
          <p:cNvPr id="279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窗口控件的事件介绍与应用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属性与事件的关系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属性是控件的状态描述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事件是控件的行为表现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通过属性设置控件的状态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通过事件处理控件的行为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综合应用示例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使用属性设置文本框的初始值和最大长度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使用事件处理文本框的输入和丢失焦点事件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使用属性设置列表框的选项和默认值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使用事件处理列表框的选择和取消选择事件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窗口控件的属性与事件的综合应用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 常用窗口控件的使用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标签控件(Label)的使用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标签控件的作用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显示程序的说明和提示信息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作为控件组的标签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标签控件的属性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Text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：标签的文本内容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Alignment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：标签的对齐方式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Color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：标签的文字颜色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Font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：标签的字体属性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标签控件的使用示例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创建一个简单的标签控件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设置标签的文本和对齐方式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更改标签的文字颜色和字体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文本框控件的作用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显示和输入文本数据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存储和显示用户输入的信息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文本框控件的属性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Text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：文本框的文本内容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Maxlength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：文本框的最大字符数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Value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：文本框的初始值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Enabled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：文本框的可用性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Password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：文本框的密码显示模式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文本框控件的使用示例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创建一个文本框控件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设置文本框的最大字符数和初始值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禁用和启用文本框控件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设置文本框的密码显示模式</a:t>
            </a:r>
            <a:endParaRPr/>
          </a:p>
        </p:txBody>
      </p: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文本框控件(Text Box)的使用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3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3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按钮控件的作用</a:t>
                </a:r>
                <a:endParaRPr/>
              </a:p>
            </p:txBody>
          </p:sp>
          <p:sp>
            <p:nvSpPr>
              <p:cNvPr id="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触发程序的操作和事件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实现程序的交互功能</a:t>
                </a:r>
                <a:endParaRPr/>
              </a:p>
            </p:txBody>
          </p:sp>
        </p:grpSp>
        <p:grpSp>
          <p:nvGrpSpPr>
            <p:cNvPr id="3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按钮控件的属性</a:t>
                </a:r>
                <a:endParaRPr/>
              </a:p>
            </p:txBody>
          </p:sp>
          <p:sp>
            <p:nvSpPr>
              <p:cNvPr id="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Text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：按钮的文本内容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Width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：按钮的宽度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Height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：按钮的高度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Alignment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：按钮的对齐方式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Caption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：按钮的标题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Default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：按钮的默认状态</a:t>
                </a:r>
                <a:endParaRPr/>
              </a:p>
            </p:txBody>
          </p:sp>
        </p:grpSp>
        <p:grpSp>
          <p:nvGrpSpPr>
            <p:cNvPr id="4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4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4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按钮控件的使用示例</a:t>
                </a:r>
                <a:endParaRPr/>
              </a:p>
            </p:txBody>
          </p:sp>
          <p:sp>
            <p:nvSpPr>
              <p:cNvPr id="4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创建一个按钮控件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设置按钮的文本、宽度和高度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对齐按钮文本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设置按钮的标题和默认状态</a:t>
                </a:r>
                <a:endParaRPr/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按钮控件(Button)的使用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https://d.book118.com/956120214133010051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《PowerBuilder程序设计基础》-窗口控件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2024-09-17T09:36:32.974</cp:lastPrinted>
  <dcterms:created xsi:type="dcterms:W3CDTF">2024-09-17T01:36:32Z</dcterms:created>
  <dcterms:modified xsi:type="dcterms:W3CDTF">2024-09-17T01:36:34Z</dcterms:modified>
</cp:coreProperties>
</file>