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6A82D-4A6C-472E-A6D8-AC290848D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6EFF5-C461-4034-AC36-56D1E54D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AB39-4BE6-4904-A110-CC3614E7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BC63C-0884-4696-A2C3-E20DFAC88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562B0-E490-4A93-B442-8D4AF02E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3EABF-BE37-4AED-B341-D6E8F600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0CBF1-B778-4480-AB66-F2DFAD2A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C9ED9-9C41-4360-9D83-BFB3B69C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E7518-A728-4455-AC55-1B4FF361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C1E3C-6737-4B97-AAFF-4D437220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BAA65-5E1D-4422-A035-92B16E45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21001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小米手机营销现状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小米手机市场现状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小米手机营销效果评估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小米手机营销面临的挑战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小米手机营销改进建议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分析小米手机营销现状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通过对小米手机目前的营销策略、市场份额、品牌知名度等方面的分析，了解其营销现状及存在的问题。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结合行业趋势和小米手机的发展战略，探讨其未来可能的发展方向和营销策略。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提供参考建议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针对小米手机营销现状中存在的问题，提出相应的改进建议，为其未来发展提供参考。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对小米手机的竞争对手进行分析，包括其产品特点、市场份额、营销策略等。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市场份额和品牌知名度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对小米手机在市场上的表现进行评估，包括市场份额、品牌知名度等指标。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小米手机营销策略分析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包括产品策略、价格策略、渠道策略和促销策略等方面的分析。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结合行业趋势和小米手机的发展战略，对其未来可能的发展方向进行预测。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针对小米手机营销现状中存在的问题，提出相应的改进建议。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小米手机市场现状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全球市场份额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根据市场研究公司的数据，小米手机在全球智能手机市场的份额逐年上升，尤其在亚洲、欧洲和非洲市场表现出色。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中国市场份额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在中国市场，小米手机一直保持着领先地位，尽管面临华为、OPPO、vivo等品牌的竞争，但依然拥有可观的市场份额。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作为全球智能手机市场的领导者，苹果手机在高端市场具有强大的竞争力，其独特的iOS系统和生态链吸引了大量忠实用户。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华为凭借强大的研发实力和品牌影响力，在国内外市场与小米展开了激烈竞争，尤其在高端市场和拍照功能方面表现突出。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这两个品牌以时尚的外观设计和拍照功能为卖点，吸引了大量年轻用户，与小米在中低端市场形成了竞争关系。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OPPO和vivo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性价比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小米手机以高性价比著称，消费者在购买时非常注重产品的性能和价格比。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拍照功能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随着社交媒体的普及，拍照功能成为消费者选择手机的重要因素之一，小米手机在拍照方面不断创新，满足用户需求。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系统流畅度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MIUI系统是小米手机的一大特色，消费者在购买时非常注重系统的流畅度和易用性。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消费者对于手机的外观设计有着越来越高的要求，小米手机在外观设计方面不断创新，推出多种时尚、个性化的款式。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小米手机营销策略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小米手机以高性能、创新技术和优质用户体验为卖点，成功打入高端市场。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通过独特的设计、个性化的功能和优化的操作系统，小米手机在市场上实现了差异化竞争。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高性价比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小米手机以相对较低的价格提供高性能的产品，吸引了大量对价格敏感的消费者。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根据市场变化和竞争对手的定价策略，小米手机灵活调整价格，以保持竞争优势。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47" r="152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小米手机主要通过官方网站和电商平台进行在线销售，降低了渠道成本，提供了更便捷的购买体验。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与电信运营商和零售商建立合作关系，拓展线下销售渠道，提高品牌曝光度和市场份额。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利用社交媒体平台积极推广品牌和产品，与消费者互动，提高品牌知名度和用户黏性。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与知名博主、网红等意见领袖合作，进行产品评测和推荐，扩大品牌影响力。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在各大主流媒体和网络平台上投放广告，提高品牌曝光度和市场认知度。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https://d.book118.com/956121001034010102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2024-09-26T23:42:31.097</cp:lastPrinted>
  <dcterms:created xsi:type="dcterms:W3CDTF">2024-09-26T15:42:31Z</dcterms:created>
  <dcterms:modified xsi:type="dcterms:W3CDTF">2024-09-26T15:42:33Z</dcterms:modified>
</cp:coreProperties>
</file>