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DA01CA-239D-4C79-8DCA-D1E66D4926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50F075-4107-4E27-820A-3DFFD8737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4BAB6D-067D-41CF-BD1E-5821A18F6B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69F4D0-BCAC-4861-A8D9-6C6C3DF5EE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E0CDE2-197A-406F-9521-0802F5592E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8C5B84-D8E6-4E8C-927E-0593FEEF5C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2004EC-9FFE-41FB-B454-734D561767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7E59A4-510B-439B-8F41-B9A47E7573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0355B2-3D6C-40D6-9AED-6430401A23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A2C4BF-C145-40F6-B539-916C81780B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BD8C00-78E7-421F-8720-56EE92D95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133103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电力系统分析理论刘天琪第三版后习题答案</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汇报人：AA</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电力系统基本概念与数学模型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稳态分析方法及应用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暂态过程分析方法及应用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稳定性分析方法及应用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优化运行策略与方法探讨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现代电力系统新技术应用与展望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电力系统基本概念与数学模型</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000" r="160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将一次能源转换为电能，包括火力发电、水力发电、核能发电等。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发电系统</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将电能从发电厂输送到负荷中心，主要由高压输电线路和变电站组成。</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输电系统</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将电能分配给各个用户，包括中低压配电线路和配电变压器等。</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配电系统</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消耗电能的各类设备，如电动机、照明设备、电热设备等。</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用电系统</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电力系统组成及功能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5747" b="1574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描述发电机的电气特性和机械特性，包括电压方程、磁链方程、转矩方程等。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发电机模型</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变压器模型</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输电线路模型</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负荷模型</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描述变压器的电压变换和电流变换关系，包括空载损耗、负载损耗等参数。</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描述输电线路的电气特性，包括电阻、电感、电容等参数。</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描述负荷的电气特性和动态特性，包括静态负荷和动态负荷模型。</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电力系统元件数学模型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运行状态</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包括正常运行状态、警戒状态、紧急状态和恢复状态等，各状态之间可以相互转换。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控制方式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包括开环控制和闭环控制两种方式。开环控制通过预设的控制策略对系统进行控制，而闭环控制则通过反馈信号对系统进行实时调整。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控制目标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包括电压稳定、频率稳定、功角稳定等，不同的控制目标需要采用不同的控制策略和控制手段。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电力系统运行状态与控制方式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稳态分析方法及应用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牛顿-拉夫逊法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一种迭代求解非线性方程组的数值方法，通过不断修正节点电压的初值，使潮流计算的结果逐渐逼近真实解。</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PQ分解法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在牛顿-拉夫逊法的基础上，将节点功率分为有功功率和无功功率两部分进行迭代计算，提高了计算效率。</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潮流计算的基本原理</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基于电力系统的网络拓扑和元件参数，通过数值计算方法求解系统的稳态运行状态，包括节点电压、支路功率等。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潮流计算原理与方法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有功功率平衡与无功功率平衡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有功功率平衡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在电力系统中，有功功率的供需平衡是系统稳定运行的基础。通过调整发电机出力、负荷大小以及无功补偿装置等手段，可以实现有功功率的平衡。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无功功率平衡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无功功率的平衡对于维持系统电压水平和保证电能质量具有重要意义。通过合理配置无功电源、调整变压器分接头以及采用无功补偿措施等，可以实现无功功率的平衡。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稳态分析可以为电力系统规划提供重要的技术支持，包括电源布局、电网结构、输电方式等方面的规划。通过对不同规划方案进行稳态分析，可以评估其技术经济可行性，为决策提供依据。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电力系统设计</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电力系统设计阶段，稳态分析可以帮助确定系统的运行方式、设备参数以及保护配置等。例如，通过潮流计算可以确定系统的电压分布和功率流向，为设备选型和参数设置提供依据。同时，稳态分析还可以用于校验系统的安全性和稳定性，确保设计方案满足运行要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电力系统规划</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稳态分析在电力系统规划与设计中的应用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暂态过程分析方法及应用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包括单相接地短路、两相短路、两相接地短路和三相短路等。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故障类型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故障会导致系统电压降低、电流增大，进而影响电力系统的稳定性和安全性。不同类型的故障对电力系统的影响程度不同，需要根据具体情况进行分析。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对电力系统影响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故障类型及其对电力系统影响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数学模型建立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通过建立电力系统的等效电路模型，将电力系统的暂态过程转化为电路中的暂态过程进行分析。常用的等效电路模型包括集中参数模型和分布参数模型。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求解方法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根据建立的数学模型，可以采用数值计算方法进行求解，如欧拉法、龙格-库塔法等。此外，也可以采用解析方法进行求解，如相量法、对称分量法等。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暂态过程数学模型建立与求解方法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https://d.book118.com/956133103224010043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2024-09-11T23:03:21.504</cp:lastPrinted>
  <dcterms:created xsi:type="dcterms:W3CDTF">2024-09-11T15:03:21Z</dcterms:created>
  <dcterms:modified xsi:type="dcterms:W3CDTF">2024-09-11T15:03:23Z</dcterms:modified>
</cp:coreProperties>
</file>