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1678C-C366-44C0-8FB4-0CCDEC002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E4AC6-78F3-494F-8C1A-40AA80F7E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A428A-8166-441E-9AF8-384E88D91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03F41-564D-4683-ACCC-B9D6C76AE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82FB84-9E36-4C99-A378-AD49B1717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9ED66A-F1FB-4BF3-81A7-EA38323C1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BB77B2-44EB-4B6C-920B-18585CD6E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261FB-B5EB-46C3-AC61-B8986AA79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CE4A9-B11F-4BA8-886E-EAF0F37BF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6D8A2-EAB0-4DD3-9DFB-239F19A56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2CE9A-4653-41A5-83B9-B71E7B8B9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13322103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小鹏汽车营销策略问题分析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小鹏汽车营销策略现状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小鹏汽车营销策略问题分析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小鹏汽车营销策略改进建议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小鹏汽车营销策略实施计划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小鹏汽车营销策略预期效果评估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探讨新能源汽车市场趋势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结合当前新能源汽车市场的发展状况，分析小鹏汽车在市场中的地位和面临的挑战。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提出营销策略优化建议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基于分析结果，为小鹏汽车提供针对性的营销策略优化建议，助力其提升市场份额和品牌影响力。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分析小鹏汽车营销策略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通过对小鹏汽车营销策略的深入研究，了解其市场定位、品牌推广、产品策略等方面的具体实践。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通过有效的营销策略，提高小鹏汽车在目标消费者群体中的知名度，增强品牌认知度。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营销策略的核心目的是推动产品销售，通过精准的市场定位和差异化的产品策略，吸引潜在消费者关注并购买小鹏汽车。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良好的营销策略有助于塑造小鹏汽车积极、创新的企业形象，提升其在行业内的地位和影响力。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塑造企业形象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小鹏汽车营销策略现状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小鹏汽车的产品定位较为明确，主打中高端市场，强调产品的智能化、电动化和高品质。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产品线规划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小鹏汽车的产品线相对完整，包括SUV、轿车等多种车型，满足不同消费者的需求。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小鹏汽车在智能化技术、自动驾驶等方面有一定的创新，但整体而言，产品创新力度仍需加强。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小鹏汽车采用高价策略，产品价格普遍高于同级别传统燃油车，这使得其市场份额受到一定的限制。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小鹏汽车的价格调整幅度较小，缺乏灵活性，难以适应市场变化。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价格调整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小鹏汽车的销售渠道主要包括线上和线下两种方式，线上渠道利用互联网平台进行销售和宣传，线下渠道则通过体验店和经销商进行销售。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小鹏汽车在渠道拓展方面取得了一定的成绩，但仍然面临着渠道建设成本高、渠道管理难度大等问题。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渠道拓展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销售渠道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小鹏汽车在广告宣传方面投入较大，通过电视、网络、户外广告等多种方式进行品牌宣传和产品推广。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小鹏汽车积极参与社会公益活动，提升品牌形象和社会认可度。但在危机公关方面，小鹏汽车的处理能力有待提高。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小鹏汽车营销策略问题分析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小鹏汽车在产品设计和研发方面缺乏独特性和创新性，导致产品同质化严重，难以在竞争激烈的市场中脱颖而出。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缺乏核心竞争力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小鹏汽车在产品质量控制方面存在不足，导致部分车辆出现质量问题，影响了消费者对小鹏汽车的信任度和口碑。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品质不稳定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小鹏汽车在售后服务方面投入不足，导致消费者在购买和使用过程中遇到问题无法得到及时解决，进一步影响了消费者满意度和忠诚度。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售后服务不足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产品策略问题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定价过高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小鹏汽车的产品定价普遍高于同级别竞争对手，使得消费者在购买时面临较大的经济压力，从而影响了销售业绩。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价格波动大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小鹏汽车的价格策略缺乏稳定性，价格波动幅度较大，给消费者带来购买决策上的困扰，也损害了品牌形象。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价格策略问题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渠道策略问题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销售渠道单一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小鹏汽车主要依赖线上销售渠道，缺乏线下实体店的布局，限制了消费者的购买渠道和体验，也影响了品牌知名度的提升。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合作伙伴不足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小鹏汽车在渠道拓展方面缺乏足够的合作伙伴，无法充分利用各方资源实现互利共赢，限制了市场份额的扩大。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https://d.book118.com/956133221034010102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2024-09-26T23:45:24.072</cp:lastPrinted>
  <dcterms:created xsi:type="dcterms:W3CDTF">2024-09-26T15:45:24Z</dcterms:created>
  <dcterms:modified xsi:type="dcterms:W3CDTF">2024-09-26T15:45:26Z</dcterms:modified>
</cp:coreProperties>
</file>