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8275D84-4D83-47A8-966D-1CD13F96735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A1EB6-85CE-4970-A830-30B3BA761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29151-E985-4E58-9949-732D006CF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BDE36-256D-4FD6-8D6E-40BCFAC07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1400DE-4064-4449-B107-9BDB32141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BFAEB8-F15F-4F61-B355-E75BABA5E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E44909-9F29-47FA-BCFD-95BA53FF0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9DE2B7-3CFF-4F1A-80E9-4E9DC0500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825142-32AC-4D5F-AFAA-E0F83E474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998354-C0FD-48B5-86C7-DC93D846C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16487-4B93-4EB3-BF82-547351CB6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CD82D-C87C-40A0-919A-2A2D88753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FE421A3-2138-4664-9F20-D4E2559353E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0C502E1-6CAE-48A2-9769-72F3040365D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133234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行业安全生产培训的重要性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为何需要进行行业安全生产培训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行业安全生产培训内容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行业安全生产培训方法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行业安全生产培训的实施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行业安全生产培训的推广与宣传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行业安全生产培训的未来发展方向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为何需要进行行业安全生产培训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行业安全生产培训的重要性体现在保障员工的生命安全，预防事故的发生以及提高企业的生产效率。通过培训，员工能够更好地掌握安全操作规程，有效减少事故风险，提升工作效率。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《劳动法》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《职业病防治法》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法律法规要求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《安全生产法》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经济效益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行业安全生产培训不仅可以减少生产事故造成的经济损失，还能提高员工的生产效率。通过培训，员工能够提高操作技能，减少浪费，降低企业成本，从而带来更好的经济效益。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企业形象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通过关注员工安全，企业能够树立良好的社会形象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体现企业社会责任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企业安全文化建设体现了企业的品牌价值和社会责任感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塑造良好的企业形象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行业安全生产培训内容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安全操作规程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安全操作规程对于工作场所的安全至关重要。在操作机械设备时，必须遵守相关规定，确保设备正常运行且不会造成安全事故。化学品的使用也需要严格按照规定的步骤来进行，避免化学品泄漏或其他危险。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急救知识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包括清洁、消毒和包扎伤口，防止感染和出血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伤口处理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发生中暑时的紧急处理方法，包括降温、喝水等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中暑急救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灭火技能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灭火技能是每个人都应该掌握的必备技能。了解灭火器的使用方法和种类，可以在火灾发生时迅速采取措施，有效避免事故扩大。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安全事故案例分析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分析事故原因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总结预防措施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安全预防知识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事故预防常识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定期检查设备状态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遵守作业规范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安全预防知识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保持工作环境整洁有序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事故预防常识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学习他人经验，避免重复性事故发生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安全事故案例分析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行业安全生产培训方法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理论教育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在安全生产培训中，理论教育是非常重要的一环。通过讲授安全知识和演示事故案例，可以让学员更加深入地了解安全生产的重要性，增强安全意识。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模拟实操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实践操作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实地操作设备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紧急应对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模拟紧急情况处理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网络培训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便捷学习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在线学习平台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灵活安排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远程视频培训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开展专业培训课程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系统课程安排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针对性强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专业培训机构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邀请专业培训师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实战经验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行业安全生产培训的重要性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行业安全生产培训是保障员工生命安全和企业生产安全的重要手段。只有通过多种培训方法，如理论教育、模拟实操、网络培训和专业培训机构的参与，才能提升员工的安全意识和应对突发情况的能力。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行业安全生产培训的实施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安排培训时间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合理安排培训时间，确保员工参与度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避免影响工作进度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制定培训计划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确定培训内容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根据行业特点和员工需求制定相关培训内容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确保培训内容与实际工作场景贴合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培训教材准备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多样化教学资料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准备教材资料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结构清晰，内容生动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制作培训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PPT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https://d.book118.com/956133234013010104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23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行业安全生产培训的重要性</vt:lpstr>
      <vt:lpstr>目录</vt:lpstr>
      <vt:lpstr>第1章 为何需要进行行业安全生产培训</vt:lpstr>
      <vt:lpstr>重要性</vt:lpstr>
      <vt:lpstr>法律法规要求</vt:lpstr>
      <vt:lpstr> </vt:lpstr>
      <vt:lpstr>企业形象</vt:lpstr>
      <vt:lpstr>第2章 行业安全生产培训内容</vt:lpstr>
      <vt:lpstr>安全操作规程</vt:lpstr>
      <vt:lpstr>急救知识</vt:lpstr>
      <vt:lpstr> </vt:lpstr>
      <vt:lpstr>安全预防知识</vt:lpstr>
      <vt:lpstr>安全预防知识</vt:lpstr>
      <vt:lpstr>第三章 行业安全生产培训方法</vt:lpstr>
      <vt:lpstr> </vt:lpstr>
      <vt:lpstr>模拟实操</vt:lpstr>
      <vt:lpstr>网络培训</vt:lpstr>
      <vt:lpstr>专业培训机构</vt:lpstr>
      <vt:lpstr> </vt:lpstr>
      <vt:lpstr>第4章 行业安全生产培训的实施</vt:lpstr>
      <vt:lpstr>制定培训计划</vt:lpstr>
      <vt:lpstr>培训教材准备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2024-09-29T15:20:04.949</cp:lastPrinted>
  <dcterms:created xsi:type="dcterms:W3CDTF">2024-09-29T07:20:04Z</dcterms:created>
  <dcterms:modified xsi:type="dcterms:W3CDTF">2024-09-29T07:20:07Z</dcterms:modified>
</cp:coreProperties>
</file>