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90A63-C6BE-43AC-B57F-BBF1DC637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0F66C-C557-44C1-A8D5-20FA911FB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07039-922F-4C15-9431-7DA6AFC99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34DD5-6993-4370-A1CC-F4E5BDABC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09995A-0436-4D1A-9BF6-6C15A777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AEA5A7-67B2-457E-93B5-B3B20BF12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22CEC-31FD-401F-ACE7-6EF997A9B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C79DE-59E1-4972-BB22-0F07E1918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C62EA-9164-4169-9224-7C4AF772A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F3761-7D2E-4D69-A436-6C095C6E5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F0EF6-0224-422A-837B-5E244EBE6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33241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早产护理教学查房PPT\n## 1.早产儿的基本概念与特点\n### 1.1早产儿的定义与分类\n### 1.2早产儿生理特点及生长发育\n### 1.3早产儿常见并发症及预防\n## 2.早产护理的重要性及挑战\n### 2.1早产护理对早产儿生长发育的影响\n### 2.2早产护理中的伦理挑战与法律要求\n### 2.3早产护理的人力资源与管理\n## 3.早产儿的体温管理\n### 3.1早产儿体温调节的特点及影响因素\n### 3.2早产儿保暖措施及实施方法\n### 3.3早产儿体温异常的识别与处理\n## 4.早产儿的喂养与营养支持\n### 4.1早产儿喂养方式的选择及实施\n### 4.2早产儿营养需求与评估\n### 4.3早产儿喂养并发症的预防与处理\n## 5.早产儿的呼吸道管理\n### 5.1早产儿呼吸道特点及易感性\n### 5.2早产儿呼吸道管理策略与方法\n### 5.3早产儿呼吸道并发症的预防与处理\n## 6.早产儿的消化系统管理\n### 6.1早产儿消化系统特点及易感性\n### 6.2早产儿消化系统管理策略与方法\n### 6.3早产儿消化系统并发症的预防与处理\n## 7.早产儿的神经系统管理\n### 7.1早产儿神经系统特点及易感性\n### 7.2早产儿神经系统管理策略与方法\n### 7.3早产儿神经系统并发症的预防与处理\n## 8.早产儿的护理措施与团队协作\n### 8.1早产儿护理措施的实施与评估\n### 8.2早产儿护理中的团队协作与沟通\n### 8.3早产儿护理质量改进与持续改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早产护理教学查房PPT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早产儿的基本概念与特点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早产儿的定义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出生胎龄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37周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提前出生的婴儿，包括早期早产（32-34周）和晚期早产（35-36周）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早产儿的分类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根据出生胎龄分类：早期早产、晚期早产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根据出生体重分类：低出生体重儿（小于2500克）、正常出生体重儿（2500-4000克）、高出生体重儿（大于4000克）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早产儿生理特点及生长发育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早产儿的生理特点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体温调节能力较弱，容易受外界环境影响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呼吸系统发育不完善，容易发生呼吸窘迫综合症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消化系统发育不成熟，容易发生喂养困难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神经系统发育不完善，容易发生脑损伤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早产儿的生长发育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生长发育速度较足月儿慢，尤其是早期早产儿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体重、身长、头围等指标的发育均低于足月儿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神经系统的发育在出生后一年内尤其重要，需要密切监测</a:t>
                </a:r>
                <a:endParaRPr/>
              </a:p>
            </p:txBody>
          </p:sp>
          <p:pic>
            <p:nvPicPr>
              <p:cNvPr id="3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早产儿常见并发症</a:t>
                </a:r>
                <a:endParaRPr/>
              </a:p>
            </p:txBody>
          </p:sp>
          <p:sp>
            <p:nvSpPr>
              <p:cNvPr id="3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呼吸窘迫综合症（RDS）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动脉导管未闭（PDA）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视网膜病变（ROP）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感染性疾病</a:t>
                </a:r>
                <a:endParaRPr/>
              </a:p>
            </p:txBody>
          </p:sp>
          <p:sp>
            <p:nvSpPr>
              <p:cNvPr id="3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早产儿并发症的预防</a:t>
                </a:r>
                <a:endParaRPr/>
              </a:p>
            </p:txBody>
          </p:sp>
          <p:sp>
            <p:nvSpPr>
              <p:cNvPr id="3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加强对早产儿的监测与护理，及时发现并处理并发症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提倡母乳喂养，提供充足的营养支持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保持室内恒温恒湿，减少感染的机会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定期进行眼科、耳鼻喉科、神经科等专科检查，及时发现并干预并发症</a:t>
                </a:r>
                <a:endParaRPr/>
              </a:p>
            </p:txBody>
          </p:sp>
          <p:sp>
            <p:nvSpPr>
              <p:cNvPr id="3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早产儿常见并发症及预防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早产护理的重要性及挑战</a:t>
            </a:r>
            <a:endParaRPr/>
          </a:p>
        </p:txBody>
      </p:sp>
      <p:sp>
        <p:nvSpPr>
          <p:cNvPr id="3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早产护理对早产儿生长发育的影响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提高早产儿的生存率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促进早产儿的生长发育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</p:txBody>
          </p:sp>
          <p:pic>
            <p:nvPicPr>
              <p:cNvPr id="3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早产护理对生长发育的影响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合理的护理措施可以降低早产儿生长发育迟缓的风险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优质的护理可以促进早产儿的神经系统发育，提高认知、运动和语言能力</a:t>
                </a:r>
                <a:endParaRPr/>
              </a:p>
            </p:txBody>
          </p:sp>
          <p:pic>
            <p:nvPicPr>
              <p:cNvPr id="3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早产护理中的伦理挑战与法律要求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早产护理中的伦理挑战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面临生命与质量的抉择，如何在保证生命安全的同时，提高生活质量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家长对早产儿的期望与现实的差距，如何做好沟通与心理疏导</a:t>
                </a:r>
                <a:endParaRPr/>
              </a:p>
            </p:txBody>
          </p:sp>
          <p:pic>
            <p:nvPicPr>
              <p:cNvPr id="3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早产护理的法律要求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遵守相关法律法规，保护早产儿的权益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履行告知义务，尊重家长的知情权和选择权</a:t>
                </a:r>
                <a:endParaRPr/>
              </a:p>
            </p:txBody>
          </p:sp>
          <p:pic>
            <p:nvPicPr>
              <p:cNvPr id="3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早产护理的人力资源</a:t>
                </a:r>
                <a:endParaRPr/>
              </a:p>
            </p:txBody>
          </p:sp>
          <p:sp>
            <p:nvSpPr>
              <p:cNvPr id="3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需要配备专业的护理团队，包括医生、护士、营养师等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护理人员需要具备丰富的早产儿护理经验和专业技能</a:t>
                </a:r>
                <a:endParaRPr/>
              </a:p>
            </p:txBody>
          </p:sp>
          <p:sp>
            <p:nvSpPr>
              <p:cNvPr id="3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早产护理的管理</a:t>
                </a:r>
                <a:endParaRPr/>
              </a:p>
            </p:txBody>
          </p:sp>
          <p:sp>
            <p:nvSpPr>
              <p:cNvPr id="4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制定科学合理的护理计划，确保护理措施的有效实施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加强护理人员的培训与考核，提高护理质量</a:t>
                </a:r>
                <a:endParaRPr/>
              </a:p>
            </p:txBody>
          </p:sp>
          <p:sp>
            <p:nvSpPr>
              <p:cNvPr id="4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早产护理的人力资源与管理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早产儿的体温管理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https://d.book118.com/956133241011010103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早产护理教学查房PPT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2024-09-28T04:06:22.563</cp:lastPrinted>
  <dcterms:created xsi:type="dcterms:W3CDTF">2024-09-27T20:06:22Z</dcterms:created>
  <dcterms:modified xsi:type="dcterms:W3CDTF">2024-09-27T20:06:24Z</dcterms:modified>
</cp:coreProperties>
</file>