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C00D-6A16-4B2F-8E58-D113E8ED0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49235-1BCB-4FA9-9826-23E399BF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2F8E-2EC5-4790-A5B9-889672E8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08A04-1216-4BD6-A6D1-49CD8FED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22512-920E-4551-9E80-4CE815FF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E10ED-B999-4D7D-B440-FCC9A0BF7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FE3FE-5FD9-471B-A063-5DB2A704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BBB3-70FD-4CB7-8B25-B319628FB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1DBD5-84C7-4C7A-9044-8F9C70F9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2F093-B5A3-414C-BA1E-8B2508376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F9A5A-07A6-4D8B-8F80-1A71D0F1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3405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麦肯光明——如何在媒介购买中实现媒介计划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媒介计划概述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媒介购买策略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媒介计划执行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媒介购买中的挑战与对策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麦肯光明的媒介购买实践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媒介计划是一种系统性的方法，用于选择和安排广告在各类媒体上的发布，以达到特定的营销传播目标。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确保广告信息能够有效地传达给目标受众，同时实现品牌传播和销售目标。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提升广告效果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通过合理的媒介选择和排期，使广告更精准地触达目标受众，提高广告的传播效果和回报率。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优化预算分配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根据媒体的特点和受众的接触习惯，合理分配广告预算，避免浪费和不必要的支出。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通过在不同类型的媒体上发布广告，增强品牌的曝光度和认知度，提升品牌形象。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深入了解目标受众的特点和需求，包括年龄、性别、地域、兴趣等方面的特征。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确定传播目标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明确广告的传播目标，如提升品牌知名度、促进销售等。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选择媒体类型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根据受众特征和传播目标，选择合适的媒体类型，如电视、广播、报纸、杂志、网络等。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评估广告效果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在广告发布后，对广告的传播效果进行评估，包括曝光量、点击率、转化率等指标，以便及时调整媒介计划。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制定媒介排期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根据广告预算和媒体特点，制定广告的发布时间和频率，确保广告能够在关键时期触达目标受众。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媒介计划的制定流程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媒介购买策略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以最低的成本，通过购买最合适的媒介，实现品牌传播和销售目标。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根据目标受众、传播目的和预算等因素，选择合适的媒介类型和购买方式。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媒介购买的目标与原则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包括直接购买、合作购买、集中购买和竞标购买等。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包括传统媒体（如电视、广播、报纸、杂志等）和新媒体（如网络、社交媒体、移动应用等）。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28" r="1022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媒介购买的方式与渠道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根据品牌传播和销售目标，以及历史数据和市场情况，制定合理的媒介购买预算。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通过有效的谈判技巧、选择合适的购买方式和渠道，以及精细化的投放管理，控制媒介购买成本。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媒介购买的预算与成本控制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媒介计划执行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媒介购买与谈判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与媒体进行购买谈判，争取最优的投放价格和资源，确保媒介计划的顺利执行。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媒介投放执行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按照媒介计划进行投放，确保广告在预定的时间和地点播出，同时跟踪投放过程，确保投放效果符合预期。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媒介投放策略制定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根据品牌传播目标和受众特征，制定媒介投放策略，包括媒介选择、投放时段、频次等。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媒介投放的执行与管理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收集广告投放后的相关数据，包括曝光量、点击量、转化率等。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对收集到的数据进行清洗、整理和分析，提取有价值的信息，为媒介效果评估提供数据支持。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将分析结果通过图表、报告等形式进行可视化呈现，便于团队成员和客户更直观地了解投放效果。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媒介数据的监测与分析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https://d.book118.com/956134051024010035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2024-09-04T18:30:09.633</cp:lastPrinted>
  <dcterms:created xsi:type="dcterms:W3CDTF">2024-09-04T10:30:09Z</dcterms:created>
  <dcterms:modified xsi:type="dcterms:W3CDTF">2024-09-04T10:30:11Z</dcterms:modified>
</cp:coreProperties>
</file>