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235CD34-9AFF-4537-87AC-6861D2F92F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C7681E0-73C4-425D-B738-3FBD047FE4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C535984-C374-4D79-B1C3-F3A6D68FD1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9BBE092-F802-4259-B01B-E8261688895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0C6CCE3-9C17-4243-952C-929B5280B5B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9317BE9-AEA4-42A3-83B9-F1F98D1C0CC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B69FE48-AFC7-447B-8349-37CD7BCE392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A9CFF51-79F5-4282-AFBC-16A60124305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627678B-B577-4617-90AE-05A36F6BF34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0E91195-1AAD-4114-92CC-A20E5ECF79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119800B-2E22-4A4F-9B55-40E610AA6A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56134105055010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128185" y="966907"/>
            <a:ext cx="7248525" cy="1657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rgbClr val="FFFFFF"/>
                </a:solidFill>
                <a:latin typeface="Microsoft Yahei"/>
                <a:ea typeface="Microsoft Yahei"/>
                <a:cs typeface="Microsoft Yahei"/>
              </a:rPr>
              <a:t>电子行业2024年宿舍管理技术人员待遇提升</a:t>
            </a:r>
          </a:p>
        </p:txBody>
      </p:sp>
      <p:sp>
        <p:nvSpPr>
          <p:cNvPr id="3" name="TextBox 3"/>
          <p:cNvSpPr txBox="1"/>
          <p:nvPr/>
        </p:nvSpPr>
        <p:spPr>
          <a:xfrm>
            <a:off x="1900086" y="4308288"/>
            <a:ext cx="3867150" cy="4953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solidFill>
                <a:latin typeface="Microsoft Yahei"/>
                <a:ea typeface="Microsoft Yahei"/>
                <a:cs typeface="Microsoft Yahei"/>
              </a:rPr>
              <a:t>汇报人：XX</a:t>
            </a:r>
          </a:p>
        </p:txBody>
      </p:sp>
      <p:sp>
        <p:nvSpPr>
          <p:cNvPr id="4" name="TextBox 4"/>
          <p:cNvSpPr txBox="1"/>
          <p:nvPr/>
        </p:nvSpPr>
        <p:spPr>
          <a:xfrm>
            <a:off x="1900086" y="5113460"/>
            <a:ext cx="4267200" cy="5048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a:solidFill>
                  <a:srgbClr val="FFFFFF"/>
                </a:solidFill>
                <a:latin typeface="Microsoft Yahei"/>
                <a:ea typeface="Microsoft Yahei"/>
                <a:cs typeface="Microsoft Yahei"/>
              </a:rPr>
              <a:t>2023-12-27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238974" y="1001061"/>
            <a:ext cx="1851660" cy="114584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solidFill>
                <a:latin typeface="微软雅黑"/>
                <a:ea typeface="微软雅黑"/>
                <a:cs typeface="微软雅黑"/>
              </a:rPr>
              <a:t>目录</a:t>
            </a:r>
            <a:endParaRPr lang="en-US" sz="1100"/>
          </a:p>
        </p:txBody>
      </p:sp>
      <p:sp>
        <p:nvSpPr>
          <p:cNvPr id="4" name="AutoShape 4"/>
          <p:cNvSpPr/>
          <p:nvPr/>
        </p:nvSpPr>
        <p:spPr>
          <a:xfrm>
            <a:off x="3238974" y="1860445"/>
            <a:ext cx="3256160" cy="572922"/>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FFFFFF"/>
                </a:solidFill>
                <a:latin typeface="微软雅黑"/>
                <a:ea typeface="微软雅黑"/>
                <a:cs typeface="微软雅黑"/>
              </a:rPr>
              <a:t>CONTENTS</a:t>
            </a:r>
            <a:endParaRPr lang="en-US" sz="1100"/>
          </a:p>
        </p:txBody>
      </p:sp>
      <p:sp>
        <p:nvSpPr>
          <p:cNvPr id="5" name="TextBox 5"/>
          <p:cNvSpPr txBox="1"/>
          <p:nvPr/>
        </p:nvSpPr>
        <p:spPr>
          <a:xfrm>
            <a:off x="5175388" y="948549"/>
            <a:ext cx="6449687" cy="496090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宿舍管理技术人员现状及重要性</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2024年电子行业发展趋势及影响</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宿舍管理技术人员待遇现状及问题</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待遇提升方案设计与实施</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预期效果评估与持续改进</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317352" y="2013882"/>
            <a:ext cx="3450158" cy="1322592"/>
            <a:chOff x="5317352" y="2013882"/>
            <a:chExt cx="3450158" cy="1322592"/>
          </a:xfrm>
        </p:grpSpPr>
        <p:sp>
          <p:nvSpPr>
            <p:cNvPr id="3" name="TextBox 3"/>
            <p:cNvSpPr txBox="1"/>
            <p:nvPr/>
          </p:nvSpPr>
          <p:spPr>
            <a:xfrm>
              <a:off x="5317352" y="2013882"/>
              <a:ext cx="3450158" cy="1322592"/>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solidFill>
                <a:latin typeface="Microsoft Yahei"/>
                <a:ea typeface="Microsoft Yahei"/>
                <a:cs typeface="Microsoft Yahei"/>
              </a:rPr>
              <a:t>宿舍管理技术人员现状及重要性</a:t>
            </a:r>
          </a:p>
        </p:txBody>
      </p:sp>
      <p:grpSp>
        <p:nvGrpSpPr>
          <p:cNvPr id="5" name="Group 5"/>
          <p:cNvGrpSpPr/>
          <p:nvPr/>
        </p:nvGrpSpPr>
        <p:grpSpPr>
          <a:xfrm>
            <a:off x="5370845" y="3505984"/>
            <a:ext cx="2156600" cy="638034"/>
            <a:chOff x="5370845" y="3505984"/>
            <a:chExt cx="2156600" cy="638034"/>
          </a:xfrm>
        </p:grpSpPr>
        <p:sp>
          <p:nvSpPr>
            <p:cNvPr id="6" name="TextBox 6"/>
            <p:cNvSpPr txBox="1"/>
            <p:nvPr/>
          </p:nvSpPr>
          <p:spPr>
            <a:xfrm>
              <a:off x="5370845" y="3505984"/>
              <a:ext cx="2156600" cy="638034"/>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grpSp>
      <p:pic>
        <p:nvPicPr>
          <p:cNvPr id="8" name="Picture 8"/>
          <p:cNvPicPr>
            <a:picLocks noChangeAspect="1"/>
          </p:cNvPicPr>
          <p:nvPr/>
        </p:nvPicPr>
        <p:blipFill>
          <a:blip r:embed="rId2"/>
          <a:srcRect t="2039" b="2039"/>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3737" b="3737"/>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宿舍管理技术人员职责与工作内容</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宿舍安全与卫生管理</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负责宿舍区域的安全监控、卫生清洁和消毒工作，确保员工居住环境安全、整洁。</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宿舍设施维护</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定期检查和维护宿舍内的家具、电器等设施，确保设施完好、功能正常。</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员工服务与支持</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协助员工解决住宿过程中的问题，提供必要的帮助和支持，提升员工满意度。</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68" r="32568"/>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24" r="32524"/>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38" r="32538"/>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7" name="AutoShape 7"/>
          <p:cNvSpPr/>
          <p:nvPr/>
        </p:nvSpPr>
        <p:spPr>
          <a:xfrm>
            <a:off x="8406414" y="24226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随着电子行业的发展和扩张，对宿舍管理技术人员的需求逐年增长，尤其在大型企业和工业园区。</a:t>
            </a:r>
            <a:endParaRPr lang="en-US" sz="1100"/>
          </a:p>
        </p:txBody>
      </p:sp>
      <p:sp>
        <p:nvSpPr>
          <p:cNvPr id="8" name="AutoShape 8"/>
          <p:cNvSpPr/>
          <p:nvPr/>
        </p:nvSpPr>
        <p:spPr>
          <a:xfrm>
            <a:off x="8901714" y="1901965"/>
            <a:ext cx="2084387" cy="46037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需求增长</a:t>
            </a:r>
            <a:endParaRPr lang="en-US" sz="1100"/>
          </a:p>
        </p:txBody>
      </p:sp>
      <p:sp>
        <p:nvSpPr>
          <p:cNvPr id="9" name="AutoShape 9"/>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当前，宿舍管理技术人员队伍存在人才缺口，难以满足行业快速发展的需求。</a:t>
            </a:r>
            <a:endParaRPr lang="en-US" sz="1100"/>
          </a:p>
        </p:txBody>
      </p:sp>
      <p:sp>
        <p:nvSpPr>
          <p:cNvPr id="10" name="AutoShape 10"/>
          <p:cNvSpPr/>
          <p:nvPr/>
        </p:nvSpPr>
        <p:spPr>
          <a:xfrm>
            <a:off x="8901714" y="4005263"/>
            <a:ext cx="2084387" cy="46037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人才缺口</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电子行业宿舍管理技术人员需求及缺口</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吸引和留住人才</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提高待遇有助于吸引更多优秀人才加入宿舍管理技术领域，同时留住现有骨干人员，稳定技术队伍。</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促进电子行业健康发展</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宿舍管理技术人员的工作直接关系到员工的居住环境和企业的正常运转，提升他们的待遇有助于推动电子行业的健康发展。</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提升工作积极性</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合理的薪酬待遇能够激发宿舍管理技术人员的工作积极性，提高工作效率和质量。</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提高宿舍管理技术人员待遇的必要性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317352" y="2013882"/>
            <a:ext cx="3450158" cy="1322592"/>
            <a:chOff x="5317352" y="2013882"/>
            <a:chExt cx="3450158" cy="1322592"/>
          </a:xfrm>
        </p:grpSpPr>
        <p:sp>
          <p:nvSpPr>
            <p:cNvPr id="3" name="TextBox 3"/>
            <p:cNvSpPr txBox="1"/>
            <p:nvPr/>
          </p:nvSpPr>
          <p:spPr>
            <a:xfrm>
              <a:off x="5317352" y="2013882"/>
              <a:ext cx="3450158" cy="1322592"/>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solidFill>
                <a:latin typeface="Microsoft Yahei"/>
                <a:ea typeface="Microsoft Yahei"/>
                <a:cs typeface="Microsoft Yahei"/>
              </a:rPr>
              <a:t>2024年电子行业发展趋势及影响</a:t>
            </a:r>
          </a:p>
        </p:txBody>
      </p:sp>
      <p:grpSp>
        <p:nvGrpSpPr>
          <p:cNvPr id="5" name="Group 5"/>
          <p:cNvGrpSpPr/>
          <p:nvPr/>
        </p:nvGrpSpPr>
        <p:grpSpPr>
          <a:xfrm>
            <a:off x="5370845" y="3505984"/>
            <a:ext cx="2156600" cy="638034"/>
            <a:chOff x="5370845" y="3505984"/>
            <a:chExt cx="2156600" cy="638034"/>
          </a:xfrm>
        </p:grpSpPr>
        <p:sp>
          <p:nvSpPr>
            <p:cNvPr id="6" name="TextBox 6"/>
            <p:cNvSpPr txBox="1"/>
            <p:nvPr/>
          </p:nvSpPr>
          <p:spPr>
            <a:xfrm>
              <a:off x="5370845" y="3505984"/>
              <a:ext cx="2156600" cy="638034"/>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4042" b="4042"/>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 name="AutoShape 4"/>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随着5G、物联网、人工智能等新兴技术的快速发展，电子行业市场规模不断扩大，预计到2024年将达到数万亿美元。</a:t>
            </a:r>
            <a:endParaRPr lang="en-US" sz="1100"/>
          </a:p>
        </p:txBody>
      </p:sp>
      <p:sp>
        <p:nvSpPr>
          <p:cNvPr id="5" name="AutoShape 5"/>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随着消费者对电子产品需求的不断增长以及企业数字化转型的加速推进，电子行业的增长趋势将持续保持强劲。</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电子行业市场规模及增长趋势</a:t>
              </a:r>
            </a:p>
          </p:txBody>
        </p:sp>
      </p:grpSp>
      <p:sp>
        <p:nvSpPr>
          <p:cNvPr id="28" name="AutoShape 28"/>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增长趋势明显</a:t>
            </a:r>
            <a:endParaRPr lang="en-US" sz="1100"/>
          </a:p>
        </p:txBody>
      </p:sp>
      <p:sp>
        <p:nvSpPr>
          <p:cNvPr id="29" name="AutoShape 29"/>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市场规模持续扩大</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技术更新换代加速</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新兴技术的不断涌现使得宿舍管理技术人员需要不断学习和更新自己的技能，以适应新的技术和管理模式。</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工作效率提升</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通过引入先进的宿舍管理系统和智能化设备，宿舍管理技术人员的工作效率将得到显著提升，同时也能够降低管理成本。</a:t>
            </a:r>
          </a:p>
        </p:txBody>
      </p:sp>
      <p:sp>
        <p:nvSpPr>
          <p:cNvPr id="6" name="AutoShape 6"/>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新兴技术对宿舍管理技术人员的影响</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随着电子行业的快速发展，企业对宿舍管理技术人员的需求也在不断增长，尤其是在大型企业和工业园区中，对宿舍管理技术人员的需求更加迫切。</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需求增长迅速</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企业对宿舍管理技术人员的技能要求也在不断提高，除了基本的宿舍管理技能外，还需要具备数字化管理、数据分析等相关技能。</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技能要求提高</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企业对宿舍管理技术人员的需求变化</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317352" y="2013882"/>
            <a:ext cx="3450158" cy="1322592"/>
            <a:chOff x="5317352" y="2013882"/>
            <a:chExt cx="3450158" cy="1322592"/>
          </a:xfrm>
        </p:grpSpPr>
        <p:sp>
          <p:nvSpPr>
            <p:cNvPr id="3" name="TextBox 3"/>
            <p:cNvSpPr txBox="1"/>
            <p:nvPr/>
          </p:nvSpPr>
          <p:spPr>
            <a:xfrm>
              <a:off x="5317352" y="2013882"/>
              <a:ext cx="3450158" cy="1322592"/>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solidFill>
                <a:latin typeface="Microsoft Yahei"/>
                <a:ea typeface="Microsoft Yahei"/>
                <a:cs typeface="Microsoft Yahei"/>
              </a:rPr>
              <a:t>宿舍管理技术人员待遇现状及问题</a:t>
            </a:r>
          </a:p>
        </p:txBody>
      </p:sp>
      <p:grpSp>
        <p:nvGrpSpPr>
          <p:cNvPr id="5" name="Group 5"/>
          <p:cNvGrpSpPr/>
          <p:nvPr/>
        </p:nvGrpSpPr>
        <p:grpSpPr>
          <a:xfrm>
            <a:off x="5370845" y="3505984"/>
            <a:ext cx="2156600" cy="638034"/>
            <a:chOff x="5370845" y="3505984"/>
            <a:chExt cx="2156600" cy="638034"/>
          </a:xfrm>
        </p:grpSpPr>
        <p:sp>
          <p:nvSpPr>
            <p:cNvPr id="6" name="TextBox 6"/>
            <p:cNvSpPr txBox="1"/>
            <p:nvPr/>
          </p:nvSpPr>
          <p:spPr>
            <a:xfrm>
              <a:off x="5370845" y="3505984"/>
              <a:ext cx="2156600" cy="638034"/>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pic>
        <p:nvPicPr>
          <p:cNvPr id="3" name="Picture 3"/>
          <p:cNvPicPr>
            <a:picLocks noChangeAspect="1"/>
          </p:cNvPicPr>
          <p:nvPr/>
        </p:nvPicPr>
        <p:blipFill>
          <a:blip r:embed="rId2">
            <a:alphaModFix/>
          </a:blip>
          <a:srcRect l="16792" r="1679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薪资差异大</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不同企业、不同地区宿舍管理技术人员的薪资差异较大，存在不公平现象。</a:t>
            </a:r>
          </a:p>
        </p:txBody>
      </p:sp>
      <p:sp>
        <p:nvSpPr>
          <p:cNvPr id="8" name="AutoShape 8"/>
          <p:cNvSpPr/>
          <p:nvPr/>
        </p:nvSpPr>
        <p:spPr>
          <a:xfrm>
            <a:off x="4935912" y="181958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薪资普遍偏低</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根据调查，宿舍管理技术人员的薪资普遍低于其他技术岗位，与他们的付出和承担的责任不相符。</a:t>
            </a:r>
          </a:p>
        </p:txBody>
      </p:sp>
      <p:sp>
        <p:nvSpPr>
          <p:cNvPr id="12" name="AutoShape 12"/>
          <p:cNvSpPr/>
          <p:nvPr/>
        </p:nvSpPr>
        <p:spPr>
          <a:xfrm>
            <a:off x="4935912" y="345777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薪资增长缓慢</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宿舍管理技术人员的薪资增长速度较慢，难以跟上通货膨胀和生活成本的增长。</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宿舍管理技术人员薪资水平调查</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792" r="13792"/>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宿舍管理技术人员通常只能享受基本的社保和公积金等福利，缺乏其他附加福利，如商业保险、带薪休假等。</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福利待遇不足</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企业对宿舍管理技术人员的激励措施不足，缺乏针对性的奖励政策，导致他们的工作积极性和满意度下降。</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激励机制不完善</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宿舍管理技术人员往往缺乏专业的培训和发展机会，难以提升自身技能水平和职业素养。</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培训和发展机会缺乏</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福利待遇及激励机制存在的问题</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https://d.book118.com/956134105055010035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2024-09-05T02:33:13.538</cp:lastPrinted>
  <dcterms:created xsi:type="dcterms:W3CDTF">2024-09-04T18:33:13Z</dcterms:created>
  <dcterms:modified xsi:type="dcterms:W3CDTF">2024-09-04T18:33:15Z</dcterms:modified>
</cp:coreProperties>
</file>