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90B67-2BE1-4E6D-9825-1142D0883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71FDD-2B29-400D-BC50-A4EE28D0C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2513E-11E1-444E-B125-908E45399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15843-B0A1-45D4-8AD0-6909672DF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331A6B-28B5-46AC-892E-68E1314C9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C4354-3A58-481B-A3DA-4294270A0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3DA5D-930B-431D-9522-729CFF7D7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854ED-5854-4A96-B67D-E082CF3F7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94C88-9BC4-4CB8-9737-2B20650D2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2247A-548C-4558-9177-A4C8C0B21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A9EC9-AFA7-4DDF-9E1C-707BD6A72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3505521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双重预防宣讲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双重预防体系与企业安全管理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双重预防体系案例分享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双重预防体系是指风险分级管控和隐患排查治理两个阶段的工作，旨在通过辨识危险源并对其分级，制定相应的管控措施，同时进行隐患排查和治理，以达到预防事故的目的。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提高企业安全管理水平，降低事故发生的风险，保障员工生命安全和财产安全。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通过实施双重预防体系，企业可以系统地辨识危险源、评估风险并采取有效的管控措施，从而提高安全管理水平。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双重预防体系能够及时发现和消除事故隐患，有效降低事故发生的风险，减少人员伤亡和财产损失。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降低事故发生的风险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双重预防体系的目标是保障员工的生命安全和财产安全，通过实施该体系，可以减少事故对员工和企业的危害。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保障员工生命安全和财产安全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隐患排查与治理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定期进行隐患排查，发现隐患及时治理，确保各项管控措施得到有效执行。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制定管控措施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针对不同级别的危险源，制定相应的管控措施，包括技术措施、管理措施和应急预案等。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根据风险评估结果，对危险源进行分级，确定管控重点和优先级。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对企业生产过程中的危险源进行全面辨识，包括设备设施、作业活动、工艺流程等。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对辨识出的危险源进行风险评估，确定其可能造成的事故类型、影响范围和程度。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双重预防体系的实施步骤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包括危险源辨识、风险评价、风险分类等，是预防事故的第一步。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从现场观察、资料分析、交流访谈等多角度出发，全面了解企业生产过程中的危险源和风险因素。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利用风险矩阵、LEC等方法，对危险源进行分类和评估，确定风险等级。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根据危险源的性质、事故发生的可能性、后果严重程度等因素，确定风险评估指标和标准。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风险评估过程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采用定性、定量等方法，对危险源进行风险评估，确定风险等级。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从危险源辨识、风险评价、风险分类等方面，全面评估企业生产过程中的风险状况。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遵循消除、预防、减弱、隔离等原则，制定有效的风险控制措施。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包括技术措施、管理措施、应急措施等，针对不同等级的风险制定相应的控制措施。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风险控制措施分类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根据制定的控制措施，明确责任部门和人员，确保措施的有效实施。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风险控制实施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风险信息更新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风险信息来源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包括事故报告、隐患排查、危险源监测等方面的信息。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风险信息分析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对收集到的信息进行分析，确定风险的等级和性质，为制定新的控制措施提供依据。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风险信息更新流程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建立定期的风险评估和信息更新机制，确保企业生产过程中的风险状况始终处于受控状态。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https://d.book118.com/956135055212010031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2024-08-30T13:19:20.110</cp:lastPrinted>
  <dcterms:created xsi:type="dcterms:W3CDTF">2024-08-30T05:19:20Z</dcterms:created>
  <dcterms:modified xsi:type="dcterms:W3CDTF">2024-08-30T05:19:22Z</dcterms:modified>
</cp:coreProperties>
</file>