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68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9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58A68-837F-4FB8-B612-38B693556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6F054-7D1A-4EFF-B9C5-0F0C37D4D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E018E-7790-4C6B-8002-6E30B52ED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E70837-B993-44F2-9498-225E91C90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A896EF-4EEC-4C83-A218-F7D3F2B81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910025-C075-4327-B205-0F1D56633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AE5E9F-1F69-4244-8FAE-EE14EC46F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7F2812-0B2F-4901-92F4-931FE075E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5669F1-4341-4C95-8326-4C6F01AFC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E37B0-8F54-4BC2-8349-B245AE9C5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284DE-8841-4327-BFAC-FBD2EFD19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678" r:id="rId2"/>
    <p:sldLayoutId id="2147496679" r:id="rId3"/>
    <p:sldLayoutId id="2147496680" r:id="rId4"/>
    <p:sldLayoutId id="2147496681" r:id="rId5"/>
    <p:sldLayoutId id="2147496682" r:id="rId6"/>
    <p:sldLayoutId id="2147496683" r:id="rId7"/>
    <p:sldLayoutId id="2147496684" r:id="rId8"/>
    <p:sldLayoutId id="2147496685" r:id="rId9"/>
    <p:sldLayoutId id="2147496686" r:id="rId10"/>
    <p:sldLayoutId id="214749668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20" Type="http://schemas.openxmlformats.org/officeDocument/2006/relationships/tags" Target="../tags/tag146.xml" /><Relationship Id="rId21" Type="http://schemas.openxmlformats.org/officeDocument/2006/relationships/tags" Target="../tags/tag147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14010023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1379"/>
          </a:bodyPr>
          <a:lstStyle/>
          <a:p>
            <a:r>
              <a:rPr lang="zh-CN" altLang="en-US"/>
              <a:t>初中学业伙伴制度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6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0801" y="1961504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678167" y="2851021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653473" y="3712598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089275" y="11068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3813175" y="1163955"/>
            <a:ext cx="714502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学业伙伴制度的背景和意义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609340" y="199961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414520" y="2056765"/>
            <a:ext cx="658812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学业伙伴制度的实施方式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196715" y="28721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4991735" y="2934335"/>
            <a:ext cx="596709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学业伙伴制度在促进初中教育学业规划中的作用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14"/>
            </p:custDataLst>
          </p:nvPr>
        </p:nvSpPr>
        <p:spPr>
          <a:xfrm>
            <a:off x="4768215" y="375475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5"/>
            </p:custDataLst>
          </p:nvPr>
        </p:nvSpPr>
        <p:spPr>
          <a:xfrm>
            <a:off x="5586095" y="3811905"/>
            <a:ext cx="537273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学业伙伴制度在促进初中教育可持续发展中的作用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1"/>
          <p:cNvCxnSpPr/>
          <p:nvPr>
            <p:custDataLst>
              <p:tags r:id="rId16"/>
            </p:custDataLst>
          </p:nvPr>
        </p:nvCxnSpPr>
        <p:spPr>
          <a:xfrm>
            <a:off x="5394518" y="4645413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17"/>
            </p:custDataLst>
          </p:nvPr>
        </p:nvSpPr>
        <p:spPr>
          <a:xfrm>
            <a:off x="5577205" y="462089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8"/>
            </p:custDataLst>
          </p:nvPr>
        </p:nvSpPr>
        <p:spPr>
          <a:xfrm>
            <a:off x="6395085" y="4678045"/>
            <a:ext cx="456311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学业伙伴制度的推广和发展建议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学业伙伴制度的背景和意义</a:t>
            </a:r>
            <a:endParaRPr lang="zh-CN" altLang="en-US"/>
          </a:p>
        </p:txBody>
      </p:sp>
      <p:sp>
        <p:nvSpPr>
          <p:cNvPr id="104885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当前初中教育面临的挑战</a:t>
            </a:r>
            <a:endParaRPr lang="zh-CN" altLang="en-US"/>
          </a:p>
        </p:txBody>
      </p:sp>
      <p:sp>
        <p:nvSpPr>
          <p:cNvPr id="1048890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2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4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6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学生学习动力不足，缺乏自主性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8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0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2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4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学生个性化需求难以满足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8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0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2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传统教育模式僵化，缺乏创新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8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0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教育资源分配不均，影响教学质量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学业伙伴制度的概念和目的</a:t>
            </a:r>
            <a:endParaRPr lang="zh-CN" altLang="en-US"/>
          </a:p>
        </p:txBody>
      </p:sp>
      <p:sp>
        <p:nvSpPr>
          <p:cNvPr id="1048956" name="正文"/>
          <p:cNvSpPr txBox="1"/>
          <p:nvPr>
            <p:custDataLst>
              <p:tags r:id="rId2"/>
            </p:custDataLst>
          </p:nvPr>
        </p:nvSpPr>
        <p:spPr>
          <a:xfrm>
            <a:off x="2408334" y="1452880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学业伙伴制度是一种教育制度，旨在为学生提供个性化的学习支持和发展机会。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正文"/>
          <p:cNvSpPr txBox="1"/>
          <p:nvPr>
            <p:custDataLst>
              <p:tags r:id="rId3"/>
            </p:custDataLst>
          </p:nvPr>
        </p:nvSpPr>
        <p:spPr>
          <a:xfrm>
            <a:off x="2408334" y="2720311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学业伙伴制度的目的是通过同伴之间的互助学习，提高学生的学习效果和综合素质。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正文"/>
          <p:cNvSpPr txBox="1"/>
          <p:nvPr>
            <p:custDataLst>
              <p:tags r:id="rId4"/>
            </p:custDataLst>
          </p:nvPr>
        </p:nvSpPr>
        <p:spPr>
          <a:xfrm>
            <a:off x="2408334" y="3987743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学业伙伴制度可以帮助学生建立自信心和解决问题的能力，促进学生的全面发展。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正文"/>
          <p:cNvSpPr txBox="1"/>
          <p:nvPr>
            <p:custDataLst>
              <p:tags r:id="rId5"/>
            </p:custDataLst>
          </p:nvPr>
        </p:nvSpPr>
        <p:spPr>
          <a:xfrm>
            <a:off x="2408334" y="5255174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学业伙伴制度可以培养学生的团队协作和沟通能力，提高学生的社会适应能力。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学业伙伴制度的意义和价值</a:t>
            </a:r>
            <a:endParaRPr lang="zh-CN" altLang="en-US"/>
          </a:p>
        </p:txBody>
      </p:sp>
      <p:sp>
        <p:nvSpPr>
          <p:cNvPr id="104899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提升学生的学习动力和兴趣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促进教育公平和质量提升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为学生未来的职业发展奠定基础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培养学生的团队协作和沟通能力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学业伙伴制度的实施方式</a:t>
            </a:r>
            <a:endParaRPr lang="zh-CN" altLang="en-US"/>
          </a:p>
        </p:txBody>
      </p:sp>
      <p:sp>
        <p:nvSpPr>
          <p:cNvPr id="104907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学业伙伴的选择与匹配</a:t>
            </a:r>
            <a:endParaRPr lang="zh-CN" altLang="en-US"/>
          </a:p>
        </p:txBody>
      </p:sp>
      <p:sp>
        <p:nvSpPr>
          <p:cNvPr id="1049108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依据兴趣和学科优势选择伙伴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老师推荐或同学自荐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匹配标准：学科互补、性格相容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定期调整与更换伙伴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学业伙伴的职责和任务</a:t>
            </a:r>
            <a:endParaRPr lang="zh-CN" altLang="en-US"/>
          </a:p>
        </p:txBody>
      </p:sp>
      <p:sp>
        <p:nvSpPr>
          <p:cNvPr id="1049150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2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4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6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8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提供学习资源和建议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0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协助制定学习计划和目标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2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监督学习进度和完成情况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4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帮助解决学习中的问题和困难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学业伙伴的培训和支持</a:t>
            </a:r>
            <a:endParaRPr lang="zh-CN" altLang="en-US"/>
          </a:p>
        </p:txBody>
      </p:sp>
      <p:sp>
        <p:nvSpPr>
          <p:cNvPr id="1049200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2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4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6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8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提供心理辅导，帮助学业伙伴应对可能出现的心理压力。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0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提供培训课程，确保学业伙伴具备必要的学业指导能力。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2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定期组织交流活动，促进学业伙伴之间的经验分享和合作。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4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设立奖励机制，激励学业伙伴更加积极地参与学业指导工作。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学业伙伴的评估和激励</a:t>
            </a:r>
            <a:endParaRPr lang="zh-CN" altLang="en-US"/>
          </a:p>
        </p:txBody>
      </p:sp>
      <p:sp>
        <p:nvSpPr>
          <p:cNvPr id="1049250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2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4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6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8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激励措施：根据评估结果，对表现优秀的学业伙伴给予奖励和表彰，如颁发证书、奖学金等。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0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评估方式：定期对学业伙伴的表现进行评估，包括学业成绩、学习态度、课堂表现等方面。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2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反馈机制：及时向学业伙伴提供反馈，指出优点和不足，帮助其改进和提高。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4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持续改进：根据评估结果和反馈意见，不断调整和完善学业伙伴制度，提高其实施效果。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学业伙伴制度在促进初中教育学业规划中的作用</a:t>
            </a:r>
            <a:endParaRPr lang="zh-CN" altLang="en-US"/>
          </a:p>
        </p:txBody>
      </p:sp>
      <p:sp>
        <p:nvSpPr>
          <p:cNvPr id="104930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提升学生学业规划意识</a:t>
            </a:r>
            <a:endParaRPr lang="zh-CN" altLang="en-US"/>
          </a:p>
        </p:txBody>
      </p:sp>
      <p:sp>
        <p:nvSpPr>
          <p:cNvPr id="1049336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40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4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4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2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培养学生的自主学习和时间管理能力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54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增强学生的自我规划和决策能力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56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引导学生认识学业规划的重要性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58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帮助学生了解自己的兴趣和优势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https://d.book118.com/956140100234010031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3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1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9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5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81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初中学业伙伴制度</vt:lpstr>
      <vt:lpstr>目录</vt:lpstr>
      <vt:lpstr>学业伙伴制度的背景和意义</vt:lpstr>
      <vt:lpstr>当前初中教育面临的挑战</vt:lpstr>
      <vt:lpstr>学业伙伴制度的概念和目的</vt:lpstr>
      <vt:lpstr>学业伙伴制度的意义和价值</vt:lpstr>
      <vt:lpstr>学业伙伴制度的实施方式</vt:lpstr>
      <vt:lpstr>学业伙伴的选择与匹配</vt:lpstr>
      <vt:lpstr>学业伙伴的职责和任务</vt:lpstr>
      <vt:lpstr>学业伙伴的培训和支持</vt:lpstr>
      <vt:lpstr>学业伙伴的评估和激励</vt:lpstr>
      <vt:lpstr>学业伙伴制度在促进初中教育学业规划中的作用</vt:lpstr>
      <vt:lpstr>提升学生学业规划意识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2024-08-30T17:41:43.516</cp:lastPrinted>
  <dcterms:created xsi:type="dcterms:W3CDTF">2024-08-30T09:41:43Z</dcterms:created>
  <dcterms:modified xsi:type="dcterms:W3CDTF">2024-08-30T09:41:46Z</dcterms:modified>
</cp:coreProperties>
</file>