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8FC39CC-1C27-43DE-A546-BD662BDDA65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0E935D9-A5CA-4165-9BC7-704DBCA737F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66CC544-691C-4231-9FAD-9C8A917A452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868576B-7E73-4AEE-A786-EC0A1290776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4137A4F-F37C-4B60-AAB4-0DB99681922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7EDED4D8-BAC3-4E86-97AD-C9A3155F158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3DB1AD6D-4E36-4AF9-B300-135660F21F4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C17996C-35D2-4823-99F4-0049370D60B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CEED600-B075-4C29-88B4-6F99FE4EB7C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75523C9-BBAC-4AA4-A8F7-F8E353C369B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4C7E50C-E388-4AA0-AC0C-0F32D9348E3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5614021314501005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90273" y="1178092"/>
            <a:ext cx="8305190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离婚协议书中的子女特殊教育费用规定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90273" y="4923826"/>
            <a:ext cx="2348503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64000"/>
              </a:lnSpc>
              <a:spcBef>
                <a:spcPts val="450"/>
              </a:spcBef>
            </a:pPr>
            <a:r>
              <a:rPr lang="en-US" sz="202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90273" y="5423697"/>
            <a:ext cx="3212609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64000"/>
              </a:lnSpc>
              <a:spcBef>
                <a:spcPts val="450"/>
              </a:spcBef>
            </a:pPr>
            <a:r>
              <a:rPr lang="en-US" sz="202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2024-02-02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离婚协议书概述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子女特殊教育费用概述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离婚协议书中子女特殊教育费用条款设计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争议解决机制与违约责任认定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监督执行与变更调整程序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离婚双方对子女特殊教育责任延伸思考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641022" y="2505551"/>
            <a:ext cx="1169862" cy="1169862"/>
          </a:xfrm>
          <a:prstGeom prst="ellipse">
            <a:avLst/>
          </a:prstGeom>
          <a:gradFill>
            <a:gsLst>
              <a:gs pos="0">
                <a:schemeClr val="accent5">
                  <a:alpha val="100000"/>
                </a:schemeClr>
              </a:gs>
              <a:gs pos="100000">
                <a:schemeClr val="lt2">
                  <a:alpha val="100000"/>
                </a:schemeClr>
              </a:gs>
            </a:gsLst>
            <a:lin ang="45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857192" y="2151175"/>
            <a:ext cx="9695079" cy="21896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23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17749" y="1980487"/>
            <a:ext cx="4354982" cy="253105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离婚协议书概述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1783" r="31783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0365" r="30365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2546" r="32546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离婚协议书是夫妻双方自愿离婚并对财产分割、子女抚养等问题达成协议时，所签署的一种具有法律效力的书面文件。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离婚协议书定义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明确双方离婚后的权利义务，保障各自的合法权益，减少因离婚产生的纠纷和诉讼。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离婚协议书目的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离婚协议书定义与目的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5421" b="5421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离婚协议书由夫妻双方自愿签署，双方应具有完全民事行为能力。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离婚协议书经双方签字并在婚姻登记机关备案后，具有法律效力，双方应严格遵守协议内容。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协议书签订双方及法律效力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法律效力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签订双方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子女抚养问题的重要性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子女抚养问题是离婚协议书中的重要内容之一，关系到子女的成长和双方的义务。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协议书中子女抚养问题的约定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离婚协议书中应对子女的抚养权、抚养费、探望权等做出明确约定，以保障子女的合法权益和双方的义务得到履行。同时，对于子女特殊教育费用等额外支出，也应在协议书中做出相应规定。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/>
          </a:blip>
          <a:srcRect l="23812" r="23812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子女抚养问题在协议书中地位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641022" y="2505551"/>
            <a:ext cx="1169862" cy="1169862"/>
          </a:xfrm>
          <a:prstGeom prst="ellipse">
            <a:avLst/>
          </a:prstGeom>
          <a:gradFill>
            <a:gsLst>
              <a:gs pos="0">
                <a:schemeClr val="accent5">
                  <a:alpha val="100000"/>
                </a:schemeClr>
              </a:gs>
              <a:gs pos="100000">
                <a:schemeClr val="lt2">
                  <a:alpha val="100000"/>
                </a:schemeClr>
              </a:gs>
            </a:gsLst>
            <a:lin ang="45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857192" y="2151175"/>
            <a:ext cx="9695079" cy="21896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23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17749" y="1980487"/>
            <a:ext cx="4354982" cy="253105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子女特殊教育费用概述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1333" r="11333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特殊教育费用是指为满足子女在普通教育之外，因特殊学习需求而产生的额外费用。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包括但不限于特教学校学费、私人家教费、康复训练费、专业辅导材料费等。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范围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特殊教育费用定义及范围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16844" r="16844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原因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子女可能存在学习障碍、身体残疾、心理疾病等特殊情况，需要接受特殊教育以满足其学习和发展需求。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必要性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特殊教育有助于提升子女的学习能力、生活自理能力和社会适应能力，对其未来发展具有重要意义。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费用产生原因及必要性分析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14820" b="14820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2638" b="2638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10696" b="1069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相关法律法规政策解读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《婚姻法》规定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离婚后，子女由一方直接抚养的，另一方应当负担部分或者全部抚养费。费用包括子女生活费、教育费、医疗费等。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《义务教育法》保障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对接受义务教育的残疾学生免收学费，并根据实际情况减免杂费。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地方政府政策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各地政府可能出台相关政策，对特殊教育费用进行补贴或减免，以减轻家庭负担。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641022" y="2505551"/>
            <a:ext cx="1169862" cy="1169862"/>
          </a:xfrm>
          <a:prstGeom prst="ellipse">
            <a:avLst/>
          </a:prstGeom>
          <a:gradFill>
            <a:gsLst>
              <a:gs pos="0">
                <a:schemeClr val="accent5">
                  <a:alpha val="100000"/>
                </a:schemeClr>
              </a:gs>
              <a:gs pos="100000">
                <a:schemeClr val="lt2">
                  <a:alpha val="100000"/>
                </a:schemeClr>
              </a:gs>
            </a:gsLst>
            <a:lin ang="45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857192" y="2151175"/>
            <a:ext cx="9695079" cy="21896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23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17749" y="1980487"/>
            <a:ext cx="4354982" cy="253105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离婚协议书中子女特殊教育费用条款设计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明确费用承担方及比例分配原则</a:t>
              </a:r>
            </a:p>
          </p:txBody>
        </p:sp>
      </p:grpSp>
      <p:sp>
        <p:nvSpPr>
          <p:cNvPr id="43" name="TextBox 43"/>
          <p:cNvSpPr txBox="1"/>
          <p:nvPr/>
        </p:nvSpPr>
        <p:spPr>
          <a:xfrm>
            <a:off x="7809821" y="1388973"/>
            <a:ext cx="2987778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确定承担方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7809821" y="1823726"/>
            <a:ext cx="3286271" cy="187509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根据离婚双方经济状况和子女特殊教育需求，明确由哪一方或双方共同承担费用。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09821" y="3814445"/>
            <a:ext cx="2987778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比例分配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7809821" y="4249198"/>
            <a:ext cx="3286271" cy="187509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如双方共同承担，需明确各自承担的比例，以及比例调整的条件和程序。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规定费用支付的具体方式，如银行转账、现金支付等，确保支付过程便捷、安全。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  <a:ln>
            <a:solidFill>
              <a:schemeClr val="accent1">
                <a:alpha val="100000"/>
              </a:schemeClr>
            </a:solidFill>
          </a:ln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支付方式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>
            <a:solidFill>
              <a:schemeClr val="accent1">
                <a:alpha val="100000"/>
              </a:schemeClr>
            </a:solidFill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  <a:ln>
            <a:solidFill>
              <a:schemeClr val="accent1">
                <a:alpha val="100000"/>
              </a:schemeClr>
            </a:solidFill>
          </a:ln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支付时间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  <a:ln>
            <a:solidFill>
              <a:schemeClr val="accent1">
                <a:alpha val="100000"/>
              </a:schemeClr>
            </a:solidFill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3083" r="1308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  <a:ln>
            <a:solidFill>
              <a:schemeClr val="accent1">
                <a:alpha val="100000"/>
              </a:schemeClr>
            </a:solidFill>
          </a:ln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周期安排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>
            <a:solidFill>
              <a:schemeClr val="accent1">
                <a:alpha val="100000"/>
              </a:schemeClr>
            </a:solidFill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7125" r="17125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明确每次支付的截止日期，确保费用及时支付，避免拖欠。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根据子女特殊教育的实际需求和费用情况，合理约定支付周期，如按月、按季度或按年支付。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约定费用支付方式、时间和周期安排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https://d.book118.com/956140213145010052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A5B2"/>
      </a:accent1>
      <a:accent2>
        <a:srgbClr val="52C6B8"/>
      </a:accent2>
      <a:accent3>
        <a:srgbClr val="00657D"/>
      </a:accent3>
      <a:accent4>
        <a:srgbClr val="58C19B"/>
      </a:accent4>
      <a:accent5>
        <a:srgbClr val="6DD690"/>
      </a:accent5>
      <a:accent6>
        <a:srgbClr val="9CCA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67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2024-09-19T03:51:22.689</cp:lastPrinted>
  <dcterms:created xsi:type="dcterms:W3CDTF">2024-09-18T19:51:22Z</dcterms:created>
  <dcterms:modified xsi:type="dcterms:W3CDTF">2024-09-18T19:51:24Z</dcterms:modified>
</cp:coreProperties>
</file>