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A80FB1-F218-4590-BA44-93DA46D29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7F5AC-9AAA-476D-833C-26D897920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3BDB4-E831-4893-A017-7CFBC079A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6CCB15-88EB-419D-8D13-AA8551E29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A2D96E-FE65-4EDF-9326-0BE8BE8DD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88324A-F3A6-490D-B6E4-16F893DF0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D00268-D527-4322-BCB2-40F253ACC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B9D27E-CC6F-497B-B400-23F73CB51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3D42B6-9BF2-40C5-9DAD-120916FE8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EC88E-B603-45BF-AD6E-9C245FD8E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1AC7E7-8D8D-4470-BEE5-0B0404049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1410520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工程建设施工质量管理的要求与规范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工程建设施工质量管理的基本要求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工程建设施工过程中的质量管理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工程建设施工质量检验与评定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工程建设施工质量管理的监督与检查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工程建设施工质量管理案例分析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保障人民生命财产安全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加强施工质量管理，减少因工程质量问题引发的安全事故，保障人民生命财产安全。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促进经济发展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优质的工程建设是推动经济发展的重要基础，提高施工质量管理水平有助于提升工程建设品质，进而促进经济发展。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提高工程建设质量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通过加强施工质量管理，确保工程建设符合设计要求和标准，提高工程整体质量。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5208" r="520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介绍施工质量管理体系的建立和运行情况，包括质量管理组织、制度、流程等。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施工质量管理体系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施工质量控制措施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施工质量问题及处理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施工质量管理效果评估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详细阐述施工过程中采取的质量控制措施，如材料验收、施工工艺控制、质量检测等。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汇报施工过程中出现的质量问题及其处理情况，包括问题原因分析、处理措施和结果评估等。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对施工质量管理效果进行评估，包括质量目标完成情况、质量事故发生率、客户满意度等。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工程建设施工质量管理的基本要求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5000" r="3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建立质量信息管理制度，及时收集、整理、分析、反馈质量信息，为质量决策提供依据。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设立专门的质量管理机构，配备足够数量的专业质量管理人员，明确各级质量管理人员的职责和权限。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制定完善的质量管理规章制度，包括质量检查、验收、评定、奖惩等方面的规定。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建立健全质量管理体系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3" name="AutoShape 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严格执行国家、行业和地方有关工程质量的法律、法规、规章和标准规范。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5" name="AutoShape 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建立并执行施工过程的质量控制制度，包括施工工序控制、隐蔽工程检查验收等。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制定并执行质量管理制度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制定并执行原材料、构配件和设备等进场检验制度，确保使用合格的材料和设备。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制定并执行质量事故报告和处理制度，及时妥善处理质量问题和事故。</a:t>
            </a:r>
            <a:endParaRPr lang="en-US" sz="11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rcRect l="18625" r="18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2" name="Group 32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3" name="AutoShape 33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6" name="AutoShape 36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9" name="AutoShape 39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2" name="AutoShape 42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359" y="4795838"/>
            <a:ext cx="2808699" cy="807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880" y="4882041"/>
            <a:ext cx="3047547" cy="720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768" y="1914123"/>
            <a:ext cx="2900943" cy="722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359" y="1914123"/>
            <a:ext cx="2808699" cy="72220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243176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>
            <a:off x="676375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3176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 flipV="1">
            <a:off x="676375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00" y="3302475"/>
            <a:ext cx="12192000" cy="104306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055347" y="1223169"/>
            <a:ext cx="2122629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986382" y="2121410"/>
            <a:ext cx="2677636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对全体员工进行质量意识教育，提高员工的质量意识和责任感。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893359" y="1223169"/>
            <a:ext cx="2136266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67701" y="2121410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对专业质量管理人员进行定期培训，提高其质量管理水平和能力。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055347" y="5650443"/>
            <a:ext cx="2277364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86382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开展多种形式的质量宣传活动，如质量月、质量周等，营造全员关注质量的氛围。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893359" y="5650443"/>
            <a:ext cx="2136266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67701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鼓励员工积极参与质量管理活动，提出改进意见和建议，促进质量管理体系的持续改进。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加强质量宣传教育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1924526" y="2519839"/>
            <a:ext cx="1044607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947577" y="3946970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180481" y="3974306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137428" y="2548604"/>
            <a:ext cx="1046035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220860" y="2861618"/>
            <a:ext cx="451939" cy="363811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22230" y="4203954"/>
            <a:ext cx="495300" cy="495300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9388983" y="2800826"/>
            <a:ext cx="542925" cy="542925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9455134" y="4250341"/>
            <a:ext cx="495300" cy="495300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工程建设施工过程中的质量管理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917" r="2191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制定质量管理计划，明确质量目标和标准，建立相应的组织机构和职责，确保质量管理的有效实施。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建立健全质量管理体系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组织专业技术人员对施工图纸进行会审，确保设计符合相关规范、标准和合同要求，减少施工过程中的变更和返工。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施工图纸会审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对施工材料进行严格检验，确保其符合设计要求和相关标准，防止因材料问题导致的施工质量问题。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施工材料检验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施工前质量管理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16" r="31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施工中质量管理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施工过程监控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对施工过程进行全面监控，确保各项施工工序和操作符合设计要求和质量标准，及时发现并处理质量问题。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隐蔽工程验收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对隐蔽工程进行验收，确保其质量符合设计要求和相关标准，避免因隐蔽工程质量问题导致的返工和维修。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质量事故处理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对施工过程中出现的质量事故进行及时处理，分析原因并采取措施防止类似问题再次发生。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https://d.book118.com/956141052040010045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2024-09-13T22:02:30.967</cp:lastPrinted>
  <dcterms:created xsi:type="dcterms:W3CDTF">2024-09-13T14:02:30Z</dcterms:created>
  <dcterms:modified xsi:type="dcterms:W3CDTF">2024-09-13T14:02:33Z</dcterms:modified>
</cp:coreProperties>
</file>