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85A54-40AD-4E7D-87C4-14BBBE02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DC71F-E95D-43C4-B2BE-75972932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44F36-BB71-4D6A-8A68-8A770BC8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31A78-871D-4F08-9CE0-89470CE4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463C7-768F-47E4-BC3F-1F39E49D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C5C42D-F903-45DE-B6DB-9FC25586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F15FC-F021-47F6-B37C-20FC08E1A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12C12-F546-4687-B2F5-39494BA2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14235-A1B0-49BF-91D4-027AC78B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F9A26-A40F-4C93-8F32-52D08C5A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B0295-4387-4606-873D-D5CF1204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4212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母婴护理创新创业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母婴护理产品创新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母婴护理服务创新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母婴护理商业模式创新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母婴护理创新创业挑战与机遇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14" b="253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随着家庭对母婴健康和科学育儿观念的重视，母婴护理服务需求持续增长，包括月嫂、育婴师、产后修复等服务。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随着消费升级和个性化需求的增加，母婴用品市场呈现出多样化、高品质化的发展趋势，如智能婴儿用品、有机洗护用品等。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母婴用品市场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母婴护理服务需求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母婴护理市场竞争激烈，品牌众多，各品牌通过提供差异化服务、创新产品等手段争夺市场份额。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渠道竞争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线上线下渠道竞争激烈，电商平台、实体门店等各类渠道相互竞争，争夺市场份额。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母婴护理市场的消费者以年轻家庭为主，他们注重科学育儿、品质生活，愿意为高品质的母婴护理服务和产品买单。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消费者越来越倾向于线上线下融合的方式购买母婴护理服务和产品，线上平台和线下门店相互补充，满足消费者不同场景的需求。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母婴护理产品创新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智能喂养器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具备自动识别奶瓶容量、控制温度、记录喂养时间等功能，简化喂养过程，提高喂养效率。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智能婴儿床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具备自动调节温度、湿度、音乐播放等功能，为宝宝提供舒适的睡眠环境。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智能尿布台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具备自动感应、升降调节、温度控制等功能，方便家长更换尿布，减轻负担。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智能化母婴用品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335" b="31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77" b="91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个性化定制母婴用品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个性化婴儿服装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根据宝宝的喜好和个性定制婴儿服装，满足家长对宝宝穿着的个性化需求。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定制婴儿玩具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根据宝宝的年龄、兴趣和个性定制婴儿玩具，提高宝宝的游戏体验和认知能力。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个性化母婴用品包装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提供定制的母婴用品包装设计，如定制奶瓶、尿布袋等，增加产品的附加值和个性化体验。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可重复使用的婴儿尿布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采用可重复使用的材料制作尿布，减少一次性尿布对环境的污染。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环保婴儿服装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采用有机棉、再生纤维等环保材料制作婴儿服装，降低对环境的负担。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可持续母婴用品包装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采用可降解或可循环利用的材料制作母婴用品包装，减少对环境的污染。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环保可持续母婴用品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母婴护理服务创新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在线预约与咨询平台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建立在线预约平台，方便用户随时预约母婴护理服务，包括月嫂、育婴师、催乳师等。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提供在线咨询服务，解答用户关于母婴护理的疑问，提供专业建议和指导。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平台可整合各类母婴护理服务资源，为用户提供更多选择和便利。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https://d.book118.com/956142121235010035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2024-09-06T00:36:54.422</cp:lastPrinted>
  <dcterms:created xsi:type="dcterms:W3CDTF">2024-09-05T16:36:54Z</dcterms:created>
  <dcterms:modified xsi:type="dcterms:W3CDTF">2024-09-05T16:36:56Z</dcterms:modified>
</cp:coreProperties>
</file>