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69CC8-5EC0-4F68-99C1-199008585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69C11-7799-46B0-9F56-23A66C6B2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7155A-5751-4A38-B2A4-97647F67A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BA702-1259-4B03-A88A-1530F2CC7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E576E6-CA63-4566-A815-B1594D814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36142E-141F-413A-ACE3-12E2DEC45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3AF21F-8738-4254-9BA9-1F2A4E933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9E6DF-8808-43BC-97B8-5965FEA01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F4E81-4918-40F0-9308-9C2E486D8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433D9-8228-40C5-BB16-C2C2BE2F0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C87D5-25ED-4216-AB9E-24A759698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4302214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电感器件简介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电感器件的基本概念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电感器件的应用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电感器件的制造工艺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电感器件的性能参数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电感器件的发展趋势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电感器件的未来展望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电感器件的基本概念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3244" r="3324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电感器件的定义</a:t>
            </a:r>
          </a:p>
        </p:txBody>
      </p:sp>
      <p:sp>
        <p:nvSpPr>
          <p:cNvPr id="32" name="AutoShape 32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它由线圈绕在磁芯上构成，当电流通过线圈时，会在磁芯中产生磁场，从而储存能量。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电感器件是一种电子元件，通过电磁感应原理实现电能和磁能之间的相互转换。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电感器件的工作原理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当电感器件的电流发生变化时，会产生感应电动势，阻碍电流的变化。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这种特性使得电感器件在电路中起到滤波、储能、延迟等作用，能够控制电流的幅度和方向。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低频电感器件和高频电感器件。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根据工作频率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0107" r="1010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根据封装形式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根据用途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2183" r="121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插件电感器件和贴片电感器件。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电源电感器件、射频电感器件、扼流圈等。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电感器件的分类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电感器件的应用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通信设备中的信号传输和处理需要用到各种电感器件，如共模电感、差分电感等，用于抑制电磁干扰和噪声，保证信号的稳定传输。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在无线通信中，电感器件常被用于天线调谐和射频滤波器中，以实现信号的接收和发送。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通信领域的应用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22292" r="22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在电力电子领域，电感器件被广泛应用于各种电源转换器和电机控制系统中，如开关电源、不间断电源、电机驱动器等。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电感器在电力电子设备中起到储能和滤波的作用，能够实现电压和电流的转换，提高设备的效率和稳定性。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电力电子领域的应用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在汽车电子领域，电感器件被广泛应用于发动机控制、车身控制、安全系统等方面。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例如，点火线圈、传感器、执行器等汽车电子部件中都使用了电感器件，以实现精确的控制和稳定的运行。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4" name="Picture 14"/>
          <p:cNvPicPr>
            <a:picLocks noChangeAspect="1"/>
          </p:cNvPicPr>
          <p:nvPr/>
        </p:nvPicPr>
        <p:blipFill>
          <a:blip r:embed="rId3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汽车电子领域的应用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消费电子领域的应用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在消费电子领域，电感器件被广泛应用于手机、平板电脑、电视等产品中。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电感器在消费电子产品中起到信号传输、电磁干扰抑制、供电稳定等作用，能够提高产品的性能和稳定性。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电感器件的制造工艺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https://d.book118.com/956143022141010055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2024-09-23T04:31:04.123</cp:lastPrinted>
  <dcterms:created xsi:type="dcterms:W3CDTF">2024-09-22T20:31:04Z</dcterms:created>
  <dcterms:modified xsi:type="dcterms:W3CDTF">2024-09-22T20:31:06Z</dcterms:modified>
</cp:coreProperties>
</file>