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E35EC-43F9-4326-BC28-4C03D2A47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2036E0-82BF-4EDF-8482-03CEE23D3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84F995-2912-426B-B969-787EC729E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D7A181-6CCE-4AE2-92FE-CCBF741CC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4C8CCE-FEE1-4E89-AD94-5D03D992B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C6F585-1B09-4F3E-8F6A-CDE7149EC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C5697A-EE25-4676-B8B2-9ADD52535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6F196B-5330-49F6-9254-CD116CBAB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DB4811-1820-4A94-9F66-1593529B0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9C5AA9-28CE-4E05-A583-1031AA606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9EAAEA-B0DA-45C3-B325-3C1488F0E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144015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优秀护理服务礼仪PPT\n## 1.护理服务礼仪的基本概念与重要性\n### 1.1什么是护理服务礼仪及其基本原则\n### 1.2护理服务礼仪在医疗服务中的重要性\n### 1.3护理服务礼仪对患者满意度的影响\n## 2.护理服务礼仪的基本规范与要求\n### 2.1仪容仪表的基本要求与规范\n### 2.2言谈举止的基本要求与规范\n### 2.3护理操作的基本要求与规范\n## 3.护理服务礼仪的实践与应用\n### 3.1接待患者的礼仪与技巧\n### 3.2与患者沟通的礼仪与技巧\n### 3.3处理患者投诉的礼仪与技巧\n## 4.护理服务礼仪的培训与提升\n### 4.1护理服务礼仪培训的重要性\n### 4.2护理服务礼仪培训的方法与途径\n### 4.3护理服务礼仪培训的效果评估与持续改进\n## 5.优秀护理服务礼仪案例分享与启示\n### 5.1优秀护理服务礼仪案例介绍\n### 5.2从案例中学习的护理服务礼仪要点\n### 5.3如何将案例中的经验应用到实际工作中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优秀护理服务礼仪PPT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3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护理服务礼仪的基本概念与重要性</a:t>
            </a:r>
            <a:endParaRPr/>
          </a:p>
        </p:txBody>
      </p:sp>
      <p:sp>
        <p:nvSpPr>
          <p:cNvPr id="74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9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0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护理服务礼仪是指护理人员在为患者提供护理服务过程中，所遵循的一系列行为规范和要求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尊重患者：尊重患者的权益和人格，关心患者的身心健康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以人为本：关注患者的需求，提供个性化的护理服务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优质服务：提供高效、周到、细致的护理服务，满足患者的合理需求</a:t>
                </a:r>
                <a:endParaRPr/>
              </a:p>
            </p:txBody>
          </p:sp>
        </p:grpSp>
        <p:grpSp>
          <p:nvGrpSpPr>
            <p:cNvPr id="10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0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护理服务礼仪的基本原则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诚信：遵守职业道德，诚实守信，对患者负责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尊重：尊重患者的人格、隐私和权益，关爱患者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沟通：主动与患者沟通，了解患者的需求，提供满意的护理服务</a:t>
                </a:r>
                <a:endParaRPr/>
              </a:p>
            </p:txBody>
          </p:sp>
        </p:grpSp>
      </p:grpSp>
      <p:sp>
        <p:nvSpPr>
          <p:cNvPr id="1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什么是护理服务礼仪及其基本原则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0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1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提高患者满意度：良好的护理服务礼仪有助于建立良好的医患关系，提高患者对医疗服务的满意度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减少医患纠纷：护理人员举止得体、服务周到，有助于减少医患纠纷的发生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提高患者信任度：患者对护理人员的信任度提高，有利于患者积极配合治疗和护理</a:t>
                </a:r>
                <a:endParaRPr/>
              </a:p>
            </p:txBody>
          </p:sp>
        </p:grpSp>
        <p:grpSp>
          <p:nvGrpSpPr>
            <p:cNvPr id="11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提升医院形象：优秀的护理服务礼仪有助于提升医院的整体形象，提高医院的知名度和美誉度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吸引患者：医院形象好，有利于吸引更多患者前来就诊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增加患者推荐：患者对医院的满意度高，更愿意向亲朋好友推荐医院</a:t>
                </a:r>
                <a:endParaRPr/>
              </a:p>
            </p:txBody>
          </p:sp>
        </p:grpSp>
      </p:grpSp>
      <p:sp>
        <p:nvSpPr>
          <p:cNvPr id="1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护理服务礼仪在医疗服务中的重要性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1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1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影响患者心理：护理服务礼仪的好坏直接影响到患者的心理感受，进而影响患者对医疗服务的满意度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安全感：护理人员举止端庄、服务周到，让患者感受到安全和信任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尊重感：护理人员尊重患者，关爱患者，让患者感受到尊重和关爱</a:t>
                </a:r>
                <a:endParaRPr/>
              </a:p>
            </p:txBody>
          </p:sp>
        </p:grpSp>
        <p:grpSp>
          <p:nvGrpSpPr>
            <p:cNvPr id="12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影响患者行为：护理服务礼仪对患者的行为产生影响，进而影响患者对医疗服务的满意度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遵医嘱：护理人员沟通到位，患者更愿意遵从医嘱，配合治疗和护理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推荐医院：患者对医院的满意度高，更愿意向亲朋好友推荐医院</a:t>
                </a:r>
                <a:endParaRPr/>
              </a:p>
            </p:txBody>
          </p:sp>
        </p:grpSp>
      </p:grpSp>
      <p:sp>
        <p:nvSpPr>
          <p:cNvPr id="1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护理服务礼仪对患者满意度的影响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护理服务礼仪的基本规范与要求</a:t>
            </a:r>
            <a:endParaRPr/>
          </a:p>
        </p:txBody>
      </p:sp>
      <p:sp>
        <p:nvSpPr>
          <p:cNvPr id="127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3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仪容仪表是护理人员形象的重要组成部分，要求护理人员保持整洁、得体的仪容仪表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着装整洁：护理人员的工作服应干净、整洁、无破损，符合医院规定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仪表端庄：护理人员应保持面部清洁、头发整洁、指甲修剪，避免佩戴过多饰品</a:t>
                </a:r>
                <a:endParaRPr/>
              </a:p>
            </p:txBody>
          </p:sp>
        </p:grpSp>
        <p:grpSp>
          <p:nvGrpSpPr>
            <p:cNvPr id="13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仪容仪表的基本要求与规范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着装规范：护理人员应按照医院规定穿着工作服，佩戴工作牌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仪表端庄：护理人员应保持仪表端正，避免穿着过于随意的衣物</a:t>
                </a:r>
                <a:endParaRPr/>
              </a:p>
            </p:txBody>
          </p:sp>
        </p:grpSp>
      </p:grpSp>
      <p:sp>
        <p:nvSpPr>
          <p:cNvPr id="1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仪容仪表的基本要求与规范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3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3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护理人员的言谈举止直接影响到患者的心情和治疗效果，要求护理人员保持文明、礼貌的言谈举止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语言文明：护理人员应使用礼貌用语，避免使用粗俗、冒犯性语言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举止得体：护理人员应保持端庄的举止，避免大声喧哗、嬉笑打闹等不礼貌行为</a:t>
                </a:r>
                <a:endParaRPr/>
              </a:p>
            </p:txBody>
          </p:sp>
        </p:grpSp>
        <p:grpSp>
          <p:nvGrpSpPr>
            <p:cNvPr id="14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言谈举止的基本要求与规范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语言规范：护理人员应使用规范的语言，避免使用方言、俚语等不易理解的语言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举止得体：护理人员应保持得体的举止，避免过于随意的肢体动作</a:t>
                </a:r>
                <a:endParaRPr/>
              </a:p>
            </p:txBody>
          </p:sp>
        </p:grpSp>
      </p:grpSp>
      <p:sp>
        <p:nvSpPr>
          <p:cNvPr id="1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言谈举止的基本要求与规范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4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护理操作是护理服务的重要组成部分，要求护理人员遵循规范、严谨的操作流程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操作规范：护理人员应遵循医院规定的操作流程，保证操作的正确性和安全性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护理周到：护理人员应关注患者的感受，提供人性化的护理服务</a:t>
                </a:r>
                <a:endParaRPr/>
              </a:p>
            </p:txBody>
          </p:sp>
        </p:grpSp>
        <p:grpSp>
          <p:nvGrpSpPr>
            <p:cNvPr id="15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护理操作的基本要求与规范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操作严谨：护理人员应严格按照操作规程进行操作，避免因操作不当导致医疗事故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护理周到：护理人员应关注患者的身心需求，提供全方位的护理服务</a:t>
                </a:r>
                <a:endParaRPr/>
              </a:p>
            </p:txBody>
          </p:sp>
        </p:grpSp>
      </p:grpSp>
      <p:sp>
        <p:nvSpPr>
          <p:cNvPr id="1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护理操作的基本要求与规范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护理服务礼仪的实践与应用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接待患者是护理服务的重要环节，要求护理人员保持热情、周到的服务态度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热情迎接：护理人员应主动迎接患者，为患者提供方便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了解需求：护理人员应主动询问患者的需求，为患者提供个性化的护理服务</a:t>
                </a:r>
                <a:endParaRPr/>
              </a:p>
            </p:txBody>
          </p:sp>
        </p:grpSp>
        <p:grpSp>
          <p:nvGrpSpPr>
            <p:cNvPr id="1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接待患者的技巧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沟通技巧：护理人员应善于运用沟通技巧，了解患者的需求和感受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服务技巧：护理人员应掌握服务技巧，为患者提供满意的服务</a:t>
                </a:r>
                <a:endParaRPr/>
              </a:p>
            </p:txBody>
          </p:sp>
        </p:grpSp>
      </p:grpSp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接待患者的礼仪与技巧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https://d.book118.com/956144015005010050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优秀护理服务礼仪PPT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2024-09-15T02:25:39.780</cp:lastPrinted>
  <dcterms:created xsi:type="dcterms:W3CDTF">2024-09-14T18:25:39Z</dcterms:created>
  <dcterms:modified xsi:type="dcterms:W3CDTF">2024-09-14T18:25:41Z</dcterms:modified>
</cp:coreProperties>
</file>