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B1B5-01BF-4914-8FEE-961C217D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96316-2396-4798-B2FF-08E34F381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B6936-B9E3-4C7B-A2BC-7645820E6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60CA1-D742-4156-BB9F-F7F3A6E80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74B0F7-D18D-4DB4-AFA7-0FC4D52A4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318A8-8478-4163-8B65-04A2F9E86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59333-D0B6-4DB4-A35A-462D15F6C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08FCE-EB73-4E74-B71D-208E9F36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D3891-553F-4A86-9A45-E6D8AD14D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ABE0-3F3A-45C6-A4E3-8500A6382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0D886-E178-43D9-9E60-9C73E292D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44021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综述答辩课件PPT\n## 1.护理综述答辩的基本概念与重要性\n### 1.1护理综述答辩的定义与目的\n### 1.2护理综述答辩在护理教育中的地位\n### 1.3护理综述答辩对护理专业发展的影响\n## 2.护理综述答辩的准备过程与方法\n### 2.1护理综述答辩的前期准备\n### 2.2护理综述答辩的材料准备\n### 2.3护理综述答辩的演讲技巧与肢体语言\n## 3.护理综述答辩的流程与注意事项\n### 3.1护理综述答辩的基本流程\n### 3.2护理综述答辩的注意事项\n### 3.3护理综述答辩的时间管理与应对策略\n## 4.护理综述答辩的技巧与案例分析\n### 4.1护理综述答辩的技巧与方法\n### 4.2护理综述答辩的成功案例分析\n### 4.3护理综述答辩的失败案例分析\n## 5.护理综述答辩的未来发展趋势与挑战\n### 5.1护理综述答辩的未来发展趋势\n### 5.2护理综述答辩面临的挑战\n### 5.3提升护理综述答辩质量的建议与对策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护理综述答辩课件PPT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护理综述答辩的基本概念与重要性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护理综述答辩是对护理领域研究成果的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护理综述答辩有助于提高学生的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endParaRPr/>
              </a:p>
            </p:txBody>
          </p:sp>
          <p:sp>
            <p:nvSpPr>
              <p:cNvPr id="16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护理综述答辩是一种学术性的交流形式</a:t>
                </a:r>
                <a:endParaRPr/>
              </a:p>
            </p:txBody>
          </p:sp>
          <p:sp>
            <p:nvSpPr>
              <p:cNvPr id="16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检验学生对护理领域知识的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</p:txBody>
          </p:sp>
          <p:sp>
            <p:nvSpPr>
              <p:cNvPr id="17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护理综述答辩的目的是检验和评估学生的学术成果</a:t>
                </a:r>
                <a:endParaRPr/>
              </a:p>
            </p:txBody>
          </p:sp>
          <p:sp>
            <p:nvSpPr>
              <p:cNvPr id="17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护理综述答辩的定义与目的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护理综述答辩是护理教育中的重要环节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护理综述答辩有助于提高学生的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护理综述答辩有助于培养学生的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护理综述答辩是检验护理教育质量的重要标准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通过护理综述答辩，可以了解学生的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通过护理综述答辩，可以评估护理教育的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教育质量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护理综述答辩在护理教育中的地位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护理综述答辩有助于推动护理专业的学术发展</a:t>
                </a:r>
                <a:endParaRPr/>
              </a:p>
            </p:txBody>
          </p:sp>
          <p:sp>
            <p:nvSpPr>
              <p:cNvPr id="1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护理综述答辩可以促进护理领域知识的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护理综述答辩可以激发护理专业人员的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研究兴趣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护理综述答辩有助于提高护理专业的社会地位</a:t>
                </a:r>
                <a:endParaRPr/>
              </a:p>
            </p:txBody>
          </p:sp>
          <p:sp>
            <p:nvSpPr>
              <p:cNvPr id="2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通过护理综述答辩，展示护理专业的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学术成果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通过护理综述答辩，提高护理专业的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社会认可度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影响力</a:t>
                </a:r>
                <a:endParaRPr/>
              </a:p>
            </p:txBody>
          </p:sp>
          <p:sp>
            <p:nvSpPr>
              <p:cNvPr id="2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护理综述答辩对护理专业发展的影响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护理综述答辩的准备过程与方法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了解护理综述答辩的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答辩技巧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了解护理综述答辩的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时间限制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深入了解护理综述答辩的要求和流程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撰写高质量的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护理论文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综述报告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答辩PPT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参考文献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精心准备护理综述答辩的材料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多参加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研讨活动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模拟答辩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演讲练习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加强护理综述答辩的自我训练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护理综述答辩的前期准备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护理综述答辩的论文和报告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的论文和报告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确保论文和报告的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护理综述答辩的PPT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设计简洁明了的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PPT模板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，突出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亮点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护理综述答辩的参考文献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查阅相关的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学术期刊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整理规范的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参考文献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列表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护理综述答辩的材料准备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护理综述答辩的演讲技巧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的语言表达观点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镇定</a:t>
                </a:r>
                <a:endParaRPr/>
              </a:p>
            </p:txBody>
          </p:sp>
          <p:sp>
            <p:nvSpPr>
              <p:cNvPr id="25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护理综述答辩的肢体语言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与听众互动</a:t>
                </a:r>
                <a:endParaRPr/>
              </a:p>
            </p:txBody>
          </p:sp>
          <p:sp>
            <p:nvSpPr>
              <p:cNvPr id="25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护理综述答辩的应对策略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遇到问题要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遇到质疑要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礼貌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诚恳</a:t>
                </a:r>
                <a:endParaRPr/>
              </a:p>
            </p:txBody>
          </p:sp>
          <p:sp>
            <p:nvSpPr>
              <p:cNvPr id="25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护理综述答辩的演讲技巧与肢体语言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护理综述答辩的流程与注意事项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7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护理综述答辩的自我介绍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简要介绍自己的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研究背景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介绍自己的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答辩主题</a:t>
                </a:r>
                <a:endParaRPr/>
              </a:p>
            </p:txBody>
          </p:sp>
        </p:grpSp>
        <p:grpSp>
          <p:nvGrpSpPr>
            <p:cNvPr id="2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阐述论文的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介绍论文的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</a:t>
                </a:r>
                <a:endParaRPr/>
              </a:p>
            </p:txBody>
          </p:sp>
          <p:sp>
            <p:nvSpPr>
              <p:cNvPr id="22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护理综述答辩的论文报告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护理综述答辩的现场提问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听取评委的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</a:t>
                </a:r>
                <a:endParaRPr/>
              </a:p>
            </p:txBody>
          </p:sp>
        </p:grpSp>
        <p:grpSp>
          <p:nvGrpSpPr>
            <p:cNvPr id="26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总结答辩的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向评委和听众表示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感谢</a:t>
                </a:r>
                <a:endParaRPr/>
              </a:p>
            </p:txBody>
          </p:sp>
          <p:sp>
            <p:nvSpPr>
              <p:cNvPr id="28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护理综述答辩的总结和致谢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护理综述答辩的基本流程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https://d.book118.com/956144021005010050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护理综述答辩课件PPT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2024-09-15T02:25:41.884</cp:lastPrinted>
  <dcterms:created xsi:type="dcterms:W3CDTF">2024-09-14T18:25:41Z</dcterms:created>
  <dcterms:modified xsi:type="dcterms:W3CDTF">2024-09-14T18:25:43Z</dcterms:modified>
</cp:coreProperties>
</file>