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D17FB70-B855-4CF1-B500-8EF53804115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E0ABB-24E9-4D5C-9FA1-830AE826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589D1-18B4-4838-84F2-C8CCD28FC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ADDEC-D6DE-401D-8663-9D4FC086F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EB842-4FCF-4646-870A-B85A8FD7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AC13D-ACB4-40CF-9A71-2B204751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0E9347-7DCE-4935-842B-9BA3C38CA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9CB5C-90A7-4BE4-B69D-4A88AB80B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68BB4-3420-4F69-A0F0-A81F6A6B4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26A87-F49B-4B60-B672-C6843E36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15836-A43B-423F-B991-0CF6614C1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C310C-1D2F-470D-8FA4-DA04A4B6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D30DA37-7C1F-4E11-931E-D372173E230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A49922-0A7D-4F43-9B24-FFCEB40D805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6150032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建筑设计中的红线规划考虑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建筑设计中的红线规划考虑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红线规划与建筑设计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红线规划在不同类型建筑设计中的应用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红线规划与建筑可持续性发展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红线规划与城市整体规划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建筑设计中的红线规划考虑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什么是红线规划</a:t>
            </a: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?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红线规划是指在城市建设中规定的建筑物、道路、绿地等公共用地的界线，是保障城市基础设施畅通有序发展的重要措施。在城市规划中，红线规划起着至关重要的作用，可以有效控制城市建筑的发展范围和密度，确保城市建设有序进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红线规划的作用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城市基础设施的建设和维护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保障基础设施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限制城市建筑的高度和密度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控制建筑密度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维护自然环境和文化遗产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保护环境遗产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提升城市整体规划效果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提高规划效果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保障公共利益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满足市民需求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提升居住环境品质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强化生态环境保护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保护生态系统完整性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促进生态平衡发展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维护文化传承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传承历史文化遗产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促进民族文化传统传承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红线规划的实施原则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确保资源的有效利用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优化城市布局结构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红线规划的实践案例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保护历史建筑文化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上海外滩保护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综合开发建设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新加坡滨海湾发展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城市核心区域规划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北京中轴线规划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红线规划的未来趋势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随着城市规划的不断发展，红线规划在未来将面临新的挑战和机遇。未来，利用科技手段提升规划精度、强化城市生态绿色规划、推动智慧城市建设等将成为红线规划的重要发展方向。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红线规划与建筑设计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红线规划在建筑设计中的重要性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红线规划在建筑设计中扮演着至关重要的角色。首先，它能确保建筑符合城市规划，遵循城市规划整体发展方向。其次，红线规划有助于保障建筑与周围环境的协调一致，打造和谐的城市景观。此外，红线规划还能避免建筑过度密集和高度失衡，确保建筑的品质和功能性得到提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红线规划对建筑设计的影响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限定建筑可用空间和形状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建筑布局和形态受限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要求建筑保持通风良好和景观美观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通风采光和景观保障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规定建筑高度和建筑体量比例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建筑高度和容积率受控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红线规划与建筑设计实例分析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将红线规划融入建筑布局中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合理利用红线边界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根据规划要求制定建筑高度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确定建筑高度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建筑要与周围环境融为一体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融入周围环境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通过创新设计提高建筑品质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提升建筑品质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建筑设计过程中考虑红线规划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建筑设计师应早期考虑红线规划要求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确保设计方案与规划要求一致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保持设计灵活性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灵活性有助于满足不同规划要求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及时调整设计方案以符合规划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不断优化设计方案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使建筑与城市规划更加融合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红线规划与建筑设计的协同模式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城市设计师、建筑设计师、规划师协同工作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协同工作可以确保建筑设计与城市规划的一致性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各方共同制定衔接顺畅的设计方案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红线规划与建筑设计实例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在建筑设计过程中，红线规划不仅限制了建筑的尺度和形式，更重要的是使建筑设计更加环保、持久。建筑师需要根据红线规划要求，挖掘建筑的潜力，创造出与城市规划相契合的作品。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红线规划在不同类型建筑设计中的应用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独栋别墅的用地范围规划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设计独栋别墅的用地范围，保证私密性和采光性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合理规划别墅建筑，兼顾美感和功能性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多层住宅的布局设计考虑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考虑多层住宅的居住舒适度，合理划分功能区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设计多层住宅的公共空间，提升居住品质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住宅小区通行道路和绿地规划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规划住宅小区内的道路，确保交通便利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设计绿地景观，增加居民休闲空间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住宅建筑设计中的红线规划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高层建筑的密度和高度控制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确保高层建筑密度适中，避免过密造成拥挤感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控制建筑高度，保持城市天际线的美观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商业建筑设计中的红线规划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考虑商业功能的集中分布和交通便利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商业综合体的规划布局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打造独具特色的商业建筑外观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商业建筑的立面造型设计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确保商业街区内车辆和行人流畅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商业街区的道路通畅规划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文化建筑设计中的红线规划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考虑文化设施的功能性和美学设计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博物馆、图书馆等文化设施的布局设计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保护和传承文化街区的历史文化价值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文化街区的规划与保护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注重文化建筑外立面的艺术表达和风格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文化建筑立面的设计考虑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使文化建筑与周边环境和谐统一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文化空间与周边环境的融合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教育建筑设计中的红线规划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教育建筑设计应考虑学生的学习和生活需求，打造安全、舒适的学习环境。合理规划校园绿地，促进学生的运动和休闲，提高教育质量。体育设施的分区规划要符合学生年龄特点，满足不同体育项目的需求。校园文化景观规划应融入教育理念，塑造积极向上的校园文化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https://d.book118.com/956150032050010103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建筑设计中的红线规划考虑</vt:lpstr>
      <vt:lpstr>目录</vt:lpstr>
      <vt:lpstr>第1章 建筑设计中的红线规划考虑</vt:lpstr>
      <vt:lpstr> </vt:lpstr>
      <vt:lpstr>红线规划的作用</vt:lpstr>
      <vt:lpstr>红线规划的实施原则</vt:lpstr>
      <vt:lpstr>红线规划的实践案例</vt:lpstr>
      <vt:lpstr>红线规划的未来趋势</vt:lpstr>
      <vt:lpstr>第2章 红线规划与建筑设计</vt:lpstr>
      <vt:lpstr>红线规划在建筑设计中的重要性</vt:lpstr>
      <vt:lpstr>红线规划对建筑设计的影响</vt:lpstr>
      <vt:lpstr>红线规划与建筑设计实例分析</vt:lpstr>
      <vt:lpstr>红线规划与建筑设计的协同模式</vt:lpstr>
      <vt:lpstr> </vt:lpstr>
      <vt:lpstr>第3章 红线规划在不同类型建筑设计中的应用</vt:lpstr>
      <vt:lpstr>住宅建筑设计中的红线规划</vt:lpstr>
      <vt:lpstr>商业建筑设计中的红线规划</vt:lpstr>
      <vt:lpstr>文化建筑设计中的红线规划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2024-09-28T12:03:16.586</cp:lastPrinted>
  <dcterms:created xsi:type="dcterms:W3CDTF">2024-09-28T04:03:16Z</dcterms:created>
  <dcterms:modified xsi:type="dcterms:W3CDTF">2024-09-28T04:03:18Z</dcterms:modified>
</cp:coreProperties>
</file>