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88685B-6787-4DBB-85F8-BAE6628FA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A2F80-2409-4D4F-9C12-7BCEBAF114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558804-E9BA-4561-8400-2FA34CB12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FECF45-FD5C-4CA4-9A86-7048B54ADF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A80523-1E6F-478F-83E6-DDB1F288B6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E47C4E-FE49-4040-9C0A-C8E476F008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158205-B63B-4166-A1E0-E27ECC7EEA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C8CD47-8649-4F6C-8588-E919EBEE1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82FE28-3563-4EAF-AC0C-30F817DDAF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81017-39B6-47D1-88EC-A16F3E58B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0AFC1-68CE-4C5D-A4BA-D9D388917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502202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企业市场部经理述职报告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市场部工作概述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市场营销策略及执行情况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品牌建设与维护情况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客户关系管理与拓展情况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团队建设与人才培养情况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未来工作计划与展望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向企业高层管理人员汇报市场部经理在职责范围内所取得的工作成果、经验教训以及未来发展规划，以供参考和决策。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报告背景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随着市场竞争的加剧，企业需要更加精准地把握市场动态和客户需求，市场部经理作为企业市场策略的主要制定者和执行者，其工作成果对企业的发展至关重要。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8" r="234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本次述职报告的时间范围为过去一年，即XXXX年XX月至XXXX年XX月。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时间范围</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目标受众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报告将涵盖市场部经理在市场调研、品牌推广、营销策略制定、客户关系管理等方面的工作成果。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本次报告的目标受众为企业高层管理人员，包括总经理、副总经理、各部门负责人等。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市场部工作概述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负责企业品牌形象的塑造、传播与维护，提升品牌知名度和美誉度。</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品牌推广与维护</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开展市场调研，分析市场需求、竞争对手和行业动态，为企业决策提供数据支持。</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市场调研与分析</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制定市场营销策略和推广计划，组织并执行各类市场活动，提高产品销量和市场占有率。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营销策略制定与执行</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建立并维护客户关系管理系统，提升客户满意度和忠诚度，促进业务增长。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客户关系管理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市场部职责与定位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负责市场部的整体规划和运营管理，制定市场部发展战略和年度计划。</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市场部经理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市场策划专员</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市场调研分析师</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客户关系管理专员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负责市场营销策划和推广计划的制定与执行，包括广告投放、公关活动、线上线下推广等。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负责市场调研数据的收集、整理和分析，提供市场趋势和竞争对手情报。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负责客户关系的建立和维护，处理客户投诉和建议，提升客户满意度。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市场部人员构成及分工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市场部与销售部门紧密合作，共同制定销售策略和推广计划，提供销售支持和市场反馈。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与销售部门协作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市场部与产品部门协同工作，参与产品规划和设计，提供市场需求和用户反馈，助力产品优化和升级。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与产品部门协作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市场部与技术部门相互配合，确保市场推广活动的技术实现和运营支持，提升用户体验和活动效果。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与技术部门协作</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市场部与财务部门共同协作，制定市场预算和费用控制策略，确保市场活动的经济效益和投资回报。</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与财务部门协作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市场部与其他部门协作情况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市场营销策略及执行情况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市场营销策略制定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市场调研与分析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组织团队进行市场调研，收集并分析竞争对手、目标市场、消费者需求等信息，为制定营销策略提供数据支持。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营销策略制定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根据市场调研结果，制定相应的营销策略，包括产品策略、价格策略、渠道策略和促销策略等。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营销计划制定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根据营销策略，制定具体的营销计划，包括营销目标、预算、时间表、资源需求等。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营销活动组织与执行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组织并执行各种营销活动，如产品发布会、展览会、推广活动等，提高品牌知名度和产品曝光率。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营销渠道拓展与维护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负责与各类渠道商建立并维护良好的合作关系，确保公司产品在各类渠道中的顺畅销售。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营销团队组建与管理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负责组建高效的营销团队，并进行日常管理和培训，确保团队成员能够胜任各自的工作。</a:t>
            </a:r>
          </a:p>
        </p:txBody>
      </p:sp>
      <p:pic>
        <p:nvPicPr>
          <p:cNvPr id="10" name="Picture 10"/>
          <p:cNvPicPr>
            <a:picLocks noChangeAspect="1"/>
          </p:cNvPicPr>
          <p:nvPr/>
        </p:nvPicPr>
        <p:blipFill>
          <a:blip r:embed="rId2"/>
          <a:srcRect l="22729" r="22729"/>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市场营销策略执行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定期对营销数据进行分析，包括销售额、市场份额、客户满意度等，以评估营销策略的执行效果。</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营销数据分析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对每次营销活动的效果进行评估，包括活动参与度、曝光量、转化率等，以便对后续活动进行优化和改进。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营销活动效果评估</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根据市场反馈和数据分析结果，提出针对性的营销策略调整建议，为公司的市场营销工作提供持续改进的动力。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营销策略调整建议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品牌建设与维护情况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明确企业品牌在市场中的定位，突出品牌特色与优势，提升品牌竞争力。</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品牌定位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制定品牌短期、中期和长期发展目标，确保品牌持续、稳健发展。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品牌发展目标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根据市场环境和竞争对手情况，制定符合品牌定位和发展目标的品牌策略。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品牌策略制定</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品牌战略规划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https://d.book118.com/956150220230010054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2024-09-22T04:41:13.638</cp:lastPrinted>
  <dcterms:created xsi:type="dcterms:W3CDTF">2024-09-21T20:41:13Z</dcterms:created>
  <dcterms:modified xsi:type="dcterms:W3CDTF">2024-09-21T20:41:15Z</dcterms:modified>
</cp:coreProperties>
</file>