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E97841-B723-49D0-A52F-5950950C4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FFAE51-A838-4D6A-856F-072F84715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9B88A1-592B-49BE-B8C8-84CCD3570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BBA7CD-44A2-4944-8853-701AF05B8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FA2D30-C8EC-4A76-9A71-32A38B85B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22B46F-867A-4257-8312-5F7E166E5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A49059-E01E-4C22-BC37-153792113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5A90A3-4553-4694-A6DE-1F9F1C886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6DDF5C-F3D5-4BC1-BB49-DAFEAE19E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5049CB-643A-4251-8B1F-54ACB1A13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79C785-AAC5-4A92-985E-FA8B516A0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15101013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青少年校园科普剧剧本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剧本简介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剧情梗概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科普知识融入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剧本创作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排练与演出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反馈与改进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剧本简介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以环境保护和可持续发展为核心，结合青少年关注的热点问题，如气候变化、垃圾分类等。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现代城市及周边环境，可以包括学校、家庭、社区等场景，强调科技与自然的融合。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主题与背景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针对初中生和高中生，通过科普剧的形式激发他们对科学知识的兴趣和好奇心。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辅助教师进行科学教育，提高家长对科学教育的重视和支持。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目标观众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教师与家长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青少年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剧本长度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约45分钟，分为3幕，每幕15分钟。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分幕设计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第一幕为引入主题和背景，第二幕为剧情展开，第三幕为总结与启示。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剧本长度与分幕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剧情梗概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时间：现代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地点：某城市的一所中学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背景设定：校园内发生的一系列神秘事件，涉及到科学知识的应用和探索。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故事背景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小明，一个好奇心强的中学生，对科学充满热情。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配角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人物关系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小明的同学小红、小李，以及科学老师张老师。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小明与小红、小李是好朋友，对科学老师张老师充满敬爱。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主要角色与人物关系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小明发现校园内发生的一系列神秘事件，如教室的物品会自己移动等。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起始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小明与小红、小李一起探索这些神秘事件，通过观察和实验，逐渐发现这些事件与科学知识有关。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小明和同学们在科学老师的指导下，成功破解了这些神秘事件背后的科学原理，并利用这些原理解决了一些实际问题。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高潮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小明和同学们更加热爱科学，对未知世界充满好奇和探索欲望。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结局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剧情发展与高潮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科普知识融入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深入浅出的解释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用简单易懂的语言和生动的比喻，将科学概念解释给青少年听，帮助他们理解。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结合生活实例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将科学概念与日常生活实例相结合，使青少年更好地理解和应用科学知识。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选取适合青少年的科学概念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选择与青少年生活、学习密切相关的科学概念，如物理、化学、生物等基础学科知识。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科学概念的选择与解释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通过有趣的剧情和角色设定，将科学知识融入其中，让青少年在观看过程中学习。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剧情设计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在剧中设置互动环节，让青少年参与其中，亲身体验科学知识的乐趣。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利用动画和实物展示来解释科学概念，使呈现方式更加生动形象。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动画与实物展示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科普知识的呈现方式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https://d.book118.com/956151010133010100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2024-09-24T16:40:16.444</cp:lastPrinted>
  <dcterms:created xsi:type="dcterms:W3CDTF">2024-09-24T08:40:16Z</dcterms:created>
  <dcterms:modified xsi:type="dcterms:W3CDTF">2024-09-24T08:40:18Z</dcterms:modified>
</cp:coreProperties>
</file>