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227EF-8D17-461A-B042-A53DEF38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29FC-0FB9-4363-BF32-30CA647B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38A2C-BCDE-4DC7-ADA8-D2C9781D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965C9-8597-42B8-B790-D26F1E71B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2A66F-8E19-4FE3-AD61-A2A63A30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F9E1F9-21C3-408D-8427-E3C0E814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06FD4-A223-49AF-AAC9-A1DA7C19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3A93F-DCC5-4676-A3B0-D89B402F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CF784-1485-49D7-92A3-7E497CBB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59729-D201-4AD3-AF28-65654B3E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9738D-AB71-4552-A0D0-8C771991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5105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智慧医疗中的社区医疗管理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社区医疗现状及挑战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智慧医疗在社区中应用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信息化技术在社区医疗中应用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远程诊疗与家庭医生签约服务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数据分析与优化决策支持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社区医疗现状及挑战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198" r="341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医疗是指在社区范围内，以基层卫生机构为主体，以全科医师为骨干，以妇女、儿童、老年人、慢性病人、残疾人、贫困居民等为服务重点，解决社区主要卫生问题，满足基本卫生服务需求，走出了一条特色发展之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以人的健康为中心、妇女、儿童、老年人、慢性病人、残疾人、贫困居民等为服务重点、解决社区主要卫生问题，满足基本卫生服务需求。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社区医疗定义与特点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当前社区医疗服务模式主要包括门诊服务、家庭医生签约服务、健康管理服务、慢性病管理等。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服务内容包括基本医疗服务、公共卫生服务、健康教育与健康促进等。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服务质量参差不齐，部分地区存在医疗资源不足、医生技术水平不高、服务质量差等问题。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当前社区医疗现状分析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45" r="954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部分地区医疗资源不足，导致社区医疗服务能力有限，难以满足居民的基本医疗需求。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部分社区医生技术水平不高，缺乏专业培训和进修机会，难以提供高质量的医疗服务。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医生技术水平不高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部分地区社区医疗服务质量差，存在服务态度不好、诊疗不规范等问题，影响居民对社区医疗的信任度和满意度。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部分社区医疗机构信息化水平低，缺乏先进的医疗设备和信息系统支持，难以实现高效、便捷的医疗服务。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智慧医疗在社区中应用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52" r="1305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智慧医疗是指通过运用现代信息技术和通信技术，实现医疗资源的优化配置和医疗服务模式的创新，提高医疗服务效率和质量。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通过智慧医疗的应用，可以实现医疗资源的共享和协同，提高医疗服务的可及性和便捷性，降低医疗成本，提高医疗质量和安全。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智慧医疗概念及优势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8" b="12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智慧医疗在社区中实践案例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家庭医生签约服务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通过智慧医疗平台，实现家庭医生与居民的线上签约，为居民提供个性化的健康管理服务。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借助远程医疗技术，实现专家与社区医生、患者之间的远程会诊、远程手术指导等，提高社区医疗服务水平。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健康档案管理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通过智慧医疗平台，建立居民健康档案，实现健康信息的动态管理和共享，为居民提供全面的健康管理服务。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加大对社区医生的培训力度，提高其专业技能和服务水平，同时引进高素质的医疗人才，优化人才结构。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推动信息化建设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加强社区医疗机构信息化建设，实现与上级医疗机构的信息共享和协同，提高医疗服务效率和质量。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完善医疗设备设施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加大对社区医疗机构的投入力度，更新和完善医疗设备设施，提高医疗服务能力和水平。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加强政策支持和引导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政府应加大对社区医疗服务的政策支持和引导力度，鼓励社会资本进入社区医疗服务领域，推动社区医疗服务的发展。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提升社区医疗服务水平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信息化技术在社区医疗中应用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指通过计算机、网络、通信等现代信息技术手段，对医疗信息进行采集、存储、传输和处理，实现医疗资源的优化配置和医疗服务的高效便捷。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随着人工智能、大数据、云计算等技术的不断发展，信息化技术在医疗领域的应用将更加广泛和深入，实现医疗服务的智能化、个性化和精准化。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13" r="260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信息化技术概述及发展趋势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通过建立电子健康档案，实现居民健康信息的全面、准确、动态管理，为医生提供全面的病人信息，提高诊疗效率和质量。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电子健康档案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借助网络通信技术，实现远程会诊、远程手术指导、远程教育培训等医疗服务，缓解医疗资源分布不均的问题。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通过移动设备如智能手机、平板电脑等，实现随时随地的医疗服务，如健康监测、疾病预防、用药提醒等。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信息化技术在社区医疗中具体应用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鼓励医疗机构和企业利用信息化技术创新服务模式，如开展个性化健康管理计划、提供智能化诊疗辅助工具等，提高医疗服务的质量和效率。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加强基础设施建设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完善社区医疗机构的信息化基础设施，包括硬件设备、网络环境和信息安全等方面，确保信息化技术的稳定运行和数据安全。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加强对医护人员的信息化技能培训，提高其运用信息化技术开展医疗服务的能力和水平。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推动数据共享与协同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加强医疗机构之间的数据共享和协同合作，打破信息孤岛，实现医疗资源的优化配置和高效利用。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提高信息化技术应用水平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远程诊疗与家庭医生签约服务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https://d.book118.com/956151054120010040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2024-09-06T22:11:17.087</cp:lastPrinted>
  <dcterms:created xsi:type="dcterms:W3CDTF">2024-09-06T14:11:17Z</dcterms:created>
  <dcterms:modified xsi:type="dcterms:W3CDTF">2024-09-06T14:11:19Z</dcterms:modified>
</cp:coreProperties>
</file>