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7D1AD-E6B7-44AD-BA27-CADC4BF7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D8C6E-B041-418D-8B2F-6DB9037E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4370-C020-4BE3-9213-A33C0A68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5B882-5070-4025-A34D-A25C45F5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C1C7A-C053-458E-B5D4-D89B5659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E16F4-F36F-4C31-91CB-ED99AB3CC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FF4BD-A303-419D-BF44-98AA2D5AD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195B3-60D0-4923-97A4-62731469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E0B3-0458-47A7-AD7A-5D84D51D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9B90-CDEA-4792-B2A9-1A2A71F4F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0E486-B874-4E1F-A73E-9CA164D54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532432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农产品市场营销的市场渗透策略与市场扩张策略有哪些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市场渗透策略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市场扩张策略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未来农产品市场营销趋势预测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市场渗透策略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通过扩大生产规模，降低单位产品的生产成本，从而以更低的价格销售产品，吸引更多消费者。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采用先进的生产技术和设备，提高生产效率，减少浪费，降低生产成本。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改进生产工艺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与供应商建立长期合作关系，确保原材料的稳定供应和价格优惠，降低采购成本。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选用优质的原材料和配件，确保产品的品质和口感。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建立完善的质量管理体系，确保产品质量符合国家标准和消费者需求。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加大研发投入，开发新产品或改进现有产品，提高产品的技术含量和附加值。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通过广告、公关、促销等手段，提高品牌知名度和美誉度。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3" b="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利用社交媒体平台，与消费者互动，传播品牌故事和产品信息。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鼓励消费者分享购买和使用体验，形成口碑传播，提高品牌信任度。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市场扩张策略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地域扩张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将农产品销售至其他城市、地区或国家，以拓展销售地域。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针对不同消费者群体进行市场细分，开发符合其需求的产品和营销策略。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通过广告、公关等手段提高品牌知名度，吸引更多潜在消费者。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开拓新市场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开发新的农产品品种，满足消费者多样化的需求。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增加品种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在现有产品基础上进行改进或升级，推出更高品质、更具特色的产品。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延伸产品线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根据消费者需求定制个性化产品，提高产品附加值。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扩大产品线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在超市、农贸市场等零售终端设立销售点，提高产品覆盖面。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与餐饮、食品加工等企业建立合作关系，将农产品销往更多领域。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利用电商平台、社交媒体等途径开展线上销售，打破地域限制，扩大销售范围。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增加销售渠道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营销策略比较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https://d.book118.com/956153243203010032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2024-09-01T00:10:44.580</cp:lastPrinted>
  <dcterms:created xsi:type="dcterms:W3CDTF">2024-08-31T16:10:44Z</dcterms:created>
  <dcterms:modified xsi:type="dcterms:W3CDTF">2024-08-31T16:10:46Z</dcterms:modified>
</cp:coreProperties>
</file>