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D36FBF-00F8-49D2-90A7-1B15094880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42E262-3F3B-4331-8CD6-C798020494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9671CE-C537-4E22-9906-CED68EE152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99F7E4-E033-4AB7-B9A9-2152305267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A2EE237-0699-45DE-B5AA-E66E52CD00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B3C380C-36FE-47AB-A220-F3536E4075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DFA3C56-3EAD-44EE-B780-6D42D58E4F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A66C0A-20C6-48F1-8815-B10659199A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AB665E-5820-4F07-B13A-480E10C73A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8D360E-A33A-49D3-801F-F50C46A63D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3415B7-30CC-48E0-B98E-434C7AF4E1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6155010211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煤矿安全文化建设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安全文化概述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煤矿安全文化体系建设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煤矿安全文化传播与推广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煤矿安全文化落地生根实践案例分享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煤矿安全文化评估与持续改进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挑战与对策：煤矿安全文化建设中存在问题及解决方案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安全文化概述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8968" r="2896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安全文化是人类在从事生产、生活、生存等活动中，为保护身心安全与健康而创造的有关物质财富和精神财富的总和。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安全文化定义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包括安全理念、安全意识、安全制度、安全行为、安全环境等多个层面，体现了人们对安全的价值追求和行为准则。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安全文化内涵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安全文化定义与内涵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5504" b="2550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3567" b="356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煤矿安全文化重要性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提升员工安全意识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通过安全文化建设，强化员工对安全的认识和重视，提高自主保安能力。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预防事故发生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安全文化具有导向、凝聚、激励、约束等功能，有助于预防煤矿事故的发生。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促进企业可持续发展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安全文化建设是企业安全管理的重要组成部分，对于提高煤矿企业整体安全管理水平、实现可持续发展具有重要意义。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国内安全文化发展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近年来，国内煤矿企业越来越重视安全文化建设，通过多种形式推动安全文化落地生根，取得了显著成效。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国外安全文化发展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外煤矿企业在安全文化建设方面起步较早，形成了较为完善的安全文化体系，注重从理念、制度、行为等多个层面进行引导和规范。同时，国外煤矿企业还注重借鉴其他行业的安全文化成果，不断丰富和拓展自身的安全文化内涵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国内外安全文化发展现状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煤矿安全文化体系建设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92" r="12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强化“全员参与”的安全意识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通过宣传教育、培训演练等手段，提高全体员工的安全素质和责任意识。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确立“安全第一”的核心价值观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将安全作为煤矿生产的首要任务，确保所有工作都以保障安全为前提。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倡导“预防为主”的安全理念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注重从源头上防范安全事故的发生，加强风险预控和隐患排查治理。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安全理念体系构建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落实安全监管责任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明确各级管理人员的安全监管职责，加强现场管理和监督检查，确保制度得到有效执行。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建立安全奖惩机制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对安全生产表现优秀的个人和集体进行表彰奖励，对违反安全规定的行为进行严厉处罚。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制定全面的安全管理制度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包括安全生产责任制、安全操作规程、事故应急预案等，确保各项工作有章可循。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24648" r="24648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安全制度体系完善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针对煤矿生产各岗位的特点和要求，制定详细的安全操作规程，并对员工进行培训和考核。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开展安全操作规程培训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根据员工的岗位需求和技能水平，开展针对性的安全技能培训，提高员工的安全操作能力和应急处置能力。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实施安全技能培训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通过举办安全知识竞赛、安全文艺演出等活动，增强员工的安全意识和自我保护能力。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举办安全文化活动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安全行为规范化培训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实施作业环境改善工程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对煤矿作业环境进行综合治理，改善作业条件，降低职业危害。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推进安全文化建设示范工程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通过评选安全文化建设示范单位、推广先进经验等措施，推动煤矿安全文化建设向更高水平发展。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加强煤矿安全设施建设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投入必要的资金和技术力量，完善煤矿安全设施，提高矿井防灾抗灾能力。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安全环境优化措施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煤矿安全文化传播与推广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750" r="15750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内部传播渠道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利用企业内部刊物、网站、公告栏等，定期发布安全文化相关信息，提高员工对安全文化的认知度。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外部传播渠道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借助行业媒体、社交媒体等外部平台，积极宣传煤矿安全文化理念和实践成果，树立企业良好形象。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策略选择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结合煤矿企业特点和员工需求，制定有针对性的传播策略，如举办安全文化讲座、开展安全知识竞赛等。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传播渠道及策略选择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建立员工参与安全文化建设的激励机制，如设立安全文化奖励基金，对积极参与的员工给予表彰和奖励。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激励机制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定期开展安全文化培训和教育活动，提高员工的安全意识和技能水平，增强员工对安全文化的认同感。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培训与教育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鼓励员工之间开展安全文化互动与交流，分享安全经验和做法，促进员工之间的相互学习和进步。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互动与交流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员工参与度提升方法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7568742" y="1485755"/>
            <a:ext cx="845312" cy="8453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150292" y="3006344"/>
            <a:ext cx="845312" cy="8453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641893" y="4903343"/>
            <a:ext cx="845312" cy="8453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7725002" y="1690784"/>
            <a:ext cx="532790" cy="435254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3382144" y="3262579"/>
            <a:ext cx="381610" cy="381610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866091" y="5133975"/>
            <a:ext cx="396240" cy="384048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39110" y="317235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活动策划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146662" y="1612351"/>
            <a:ext cx="222741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制定详细的活动实施方案，明确活动目标、内容、形式和时间安排等，确保活动顺利进行并取得预期效果。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146662" y="1063099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活动实施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146662" y="397721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效果评估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6662" y="4535996"/>
            <a:ext cx="222741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对活动实施效果进行评估和总结，及时发现问题和不足，为今后的宣传教育活动提供改进方向。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39110" y="3796745"/>
            <a:ext cx="222741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结合煤矿企业实际情况，策划具有针对性的安全文化宣传教育活动，如安全月活动、应急预案演练等。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宣传教育活动策划与实施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https://d.book118.com/956155010211010044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2024-09-13T07:13:00.049</cp:lastPrinted>
  <dcterms:created xsi:type="dcterms:W3CDTF">2024-09-12T23:13:00Z</dcterms:created>
  <dcterms:modified xsi:type="dcterms:W3CDTF">2024-09-12T23:13:02Z</dcterms:modified>
</cp:coreProperties>
</file>