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A7720-43A5-4874-8344-0C5B19F4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5D5F9-7308-4A6B-9E55-25FF19C4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06622-EFE8-4321-8BC5-5E3F35B3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36A4E-2640-4697-91F6-7CA7C54F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B689A-37F8-4B97-9C58-AD564241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68E290-F20C-4339-A372-DC80CA9E8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CF820-E70E-4168-8F10-0B9AA9AB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42845-597A-4843-A433-B83525F3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72CB0-4AC0-46BA-922F-22CC0200F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D9B6C-751D-494D-98AF-69698F03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1520D-C4F3-4174-8A55-87516833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0013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急诊科关节损伤护理查房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急诊科关节损伤护理流程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关节损伤的护理重点与难点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关节损伤是指关节及其周围组织的创伤和疾病，导致关节功能受限或丧失。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关节损伤可以根据不同标准进行分类，如按损伤程度可分为轻度、中度和重度损伤；按损伤部位可分为膝关节、肘关节、踝关节等不同部位的损伤。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关节损伤的定义与分类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外力创伤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疾病或感染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关节损伤的常见原因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交通事故、跌倒、运动损伤等外力因素是导致关节损伤的主要原因。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长时间或过度使用某些关节，如膝关节、肘关节等，可能导致关节劳损或磨损。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关节炎、痛风、风湿等疾病以及感染也可能导致关节损伤。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关节损伤的症状与表现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关节损伤后常出现疼痛，疼痛程度因损伤程度而异。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关节周围的软组织受到损伤后会出现肿胀。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严重的关节损伤可能导致关节畸形或错位。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关节损伤后可能导致关节僵硬或活动受限，影响正常功能。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急诊科关节损伤护理流程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快速接待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急诊接待与初步评估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急诊科护士应迅速接待关节损伤患者，确保患者得到及时救治。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对患者进行初步的伤情评估，包括疼痛程度、关节活动度、肿胀情况等。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根据患者伤情严重程度进行分类处理，优先救治病情较重患者。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详细询问患者病史、受伤原因、治疗经过等信息，为后续治疗提供依据。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制动与体位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冷敷与压迫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紧急处理与护理措施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早期使用冰敷和压迫包扎，减少出血和肿胀。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保持关节制动，采用合适体位减轻疼痛和肿胀。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关注患者情绪状态，给予必要的心理支持和安慰。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根据病情需要，给予止痛药、消炎药等药物治疗。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75" r="184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患者转运与交接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确保患者生命体征平稳，准备好必要的转运设备和药物。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在转运过程中保持患者稳定，避免剧烈搬动和颠簸。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与接收科室或病房进行详细信息交接，包括患者病情、治疗方案等。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告知患者及家属注意事项，确保患者在后续治疗中的安全。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转运准备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安全转运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信息交接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关节损伤的护理重点与难点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https://d.book118.com/956200013011010034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2024-09-03T00:09:35.540</cp:lastPrinted>
  <dcterms:created xsi:type="dcterms:W3CDTF">2024-09-02T16:09:35Z</dcterms:created>
  <dcterms:modified xsi:type="dcterms:W3CDTF">2024-09-02T16:09:37Z</dcterms:modified>
</cp:coreProperties>
</file>