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A6220-BEC7-4ECE-AE4E-2017ED288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77FE9-9D7E-4748-B785-D4E416B4A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F3531-A880-4C24-9E0E-3CA1FD29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56F82-B733-425E-82CB-1DB6E1665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89A42F-1AAB-4074-849B-C806AA03A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7DC55-0F33-4849-A422-519041F77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2B543-0A3E-406F-A744-55829DDE7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2C323-D155-4A73-991F-0DE459027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0F3DE-4996-48B3-9748-23F026333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2890D-01CA-4D60-BC1B-03ABFB4D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8D979-3DFB-4FCF-B5BF-3FFE453EC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0024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高风险行业中的风险识别及防范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识别高风险行业中的风险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风险评估与量化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风险监管与合规管理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案例分析与经验教训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高风险行业概述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高风险行业定义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指那些由于行业特性、经营环境、业务模式等因素，导致企业面临较高风险，可能引发严重损失甚至危及企业生存的行业。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高风险行业特点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高风险行业通常具有高风险性、高收益性、高波动性、高监管性等特点。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常见的高风险行业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包括金融、能源、化工、房地产、医疗等。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指企业在风险识别的基础上，采取相应措施对风险进行规避、降低或转移的过程。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提高经营效率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有效的风险管理可以帮助企业优化资源配置，提高经营效率和盈利能力。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在激烈的市场竞争中，具备较强风险管理能力的企业往往能够更好地应对挑战，提升市场竞争力。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指对企业经营过程中可能面临的各种风险进行识别、分析和评估的过程。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保护企业利益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通过识别和防范风险，企业可以规避或减少潜在损失，保护自身利益和股东权益。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高风险行业往往涉及国计民生和公共安全，加强风险识别和防范有助于维护社会稳定和公共安全。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风险识别与防范的重要性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识别高风险行业中的风险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受宏观经济、政策调整等因素影响，行业可能经历周期性波动，如需求下降、产能过剩等。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行业周期性波动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政策调整可能对行业产生重大影响，如准入门槛提高、监管加强等。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行业内竞争态势的变化，如市场份额争夺、价格战等，可能对企业经营产生压力。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58" r="8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国际贸易政策变化、汇率波动等因素，可能对出口型企业产生不利影响。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市场需求波动可能导致企业销售不稳定，如季节性需求变化、消费者偏好改变等。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市场价格波动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原材料价格、产品价格波动等市场因素，可能影响企业成本和收益。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客户无法按时支付货款或服务费用，导致企业应收账款增加、现金流紧张。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客户违约风险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供应商无法按时提供原材料或服务，影响企业生产计划和成本控制。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供应商信用风险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合作伙伴出现经营问题或违约行为，可能对企业造成损失。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合作伙伴信用风险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内部管理风险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企业内部管理不善，如财务管理漏洞、人力资源管理不足等，可能引发经营风险。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企业技术落后或技术更新不及时，可能导致生产效率低下、产品质量问题等。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自然灾害风险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地震、洪水等自然灾害可能导致企业生产设备损坏、生产中断等不利影响。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风险评估与量化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通过专家经验、历史数据等主观判断，对风险进行描述和分类。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运用数学、统计学等方法，对风险进行量化和分析。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结合定性和定量评估方法，对风险进行全面、系统的评估。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通过计算风险事件发生的概率和后果，对风险进行量化。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运用模糊数学理论，对风险进行多因素、多层次的综合评估。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通过计算机模拟技术，对风险进行随机抽样和统计分析。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风险量化技术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https://d.book118.com/956200024233010050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2024-09-16T11:06:47.391</cp:lastPrinted>
  <dcterms:created xsi:type="dcterms:W3CDTF">2024-09-16T03:06:47Z</dcterms:created>
  <dcterms:modified xsi:type="dcterms:W3CDTF">2024-09-16T03:06:49Z</dcterms:modified>
</cp:coreProperties>
</file>