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9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2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5B107-6A17-43D7-8C26-39B872B8A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C9018-1C24-4A2B-A13A-DA07E6D08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ADD05-533C-4A1D-8141-FD023515C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20A8F-DF17-43B9-8AA4-8EE4D69A9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AC242-FA2F-49C9-B757-E4E8961A0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225C0A-FBB8-4D39-8314-690D8F935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FD93B-92B6-4B1C-8BC0-F6D3FFA83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21EED-EBA1-46A2-8373-C0B434E5C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9808F-F6F5-460A-8363-1DC4EB50F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5A93C-D925-4892-A2E6-33F12A33F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7766C-35DF-4D18-A8C3-DA48B4B10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956" r:id="rId2"/>
    <p:sldLayoutId id="2147497957" r:id="rId3"/>
    <p:sldLayoutId id="2147497958" r:id="rId4"/>
    <p:sldLayoutId id="2147497959" r:id="rId5"/>
    <p:sldLayoutId id="2147497960" r:id="rId6"/>
    <p:sldLayoutId id="2147497961" r:id="rId7"/>
    <p:sldLayoutId id="2147497962" r:id="rId8"/>
    <p:sldLayoutId id="2147497963" r:id="rId9"/>
    <p:sldLayoutId id="2147497964" r:id="rId10"/>
    <p:sldLayoutId id="214749796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22" Type="http://schemas.openxmlformats.org/officeDocument/2006/relationships/tags" Target="../tags/tag153.xml" /><Relationship Id="rId23" Type="http://schemas.openxmlformats.org/officeDocument/2006/relationships/tags" Target="../tags/tag154.xml" /><Relationship Id="rId24" Type="http://schemas.openxmlformats.org/officeDocument/2006/relationships/tags" Target="../tags/tag155.xml" /><Relationship Id="rId25" Type="http://schemas.openxmlformats.org/officeDocument/2006/relationships/tags" Target="../tags/tag156.xml" /><Relationship Id="rId26" Type="http://schemas.openxmlformats.org/officeDocument/2006/relationships/tags" Target="../tags/tag157.xml" /><Relationship Id="rId27" Type="http://schemas.openxmlformats.org/officeDocument/2006/relationships/tags" Target="../tags/tag158.xml" /><Relationship Id="rId28" Type="http://schemas.openxmlformats.org/officeDocument/2006/relationships/tags" Target="../tags/tag159.xml" /><Relationship Id="rId29" Type="http://schemas.openxmlformats.org/officeDocument/2006/relationships/tags" Target="../tags/tag160.xml" /><Relationship Id="rId3" Type="http://schemas.openxmlformats.org/officeDocument/2006/relationships/tags" Target="../tags/tag134.xml" /><Relationship Id="rId30" Type="http://schemas.openxmlformats.org/officeDocument/2006/relationships/tags" Target="../tags/tag161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000302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英语阅读教学设计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英语阅读教学目标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英语阅读教学内容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英语阅读教学过程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英语阅读教学评价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英语阅读教学策略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英语阅读教学注意事项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英语阅读教学目标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提高学生阅读理解能力</a:t>
            </a:r>
            <a:endParaRPr lang="zh-CN" altLang="en-US"/>
          </a:p>
        </p:txBody>
      </p:sp>
      <p:sp>
        <p:nvSpPr>
          <p:cNvPr id="104890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掌握阅读技巧，如预测、推理、略读和寻读等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理解文章的主旨和重要细节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理解作者的观点和态度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理解文章的逻辑结构和语言特点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培养学生阅读兴趣和习惯</a:t>
            </a:r>
            <a:endParaRPr lang="zh-CN" altLang="en-US"/>
          </a:p>
        </p:txBody>
      </p:sp>
      <p:sp>
        <p:nvSpPr>
          <p:cNvPr id="10489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拓展学生的阅读视野，增强跨文化意识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激发学生英语阅读兴趣，提高阅读积极性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培养学生良好的英语阅读习惯，提高阅读效率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提升学生的阅读理解能力和语言表达能力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增强学生跨文化交流意识</a:t>
            </a:r>
            <a:endParaRPr lang="zh-CN" altLang="en-US"/>
          </a:p>
        </p:txBody>
      </p:sp>
      <p:sp>
        <p:nvSpPr>
          <p:cNvPr id="104901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了解不同文化背景下的语言习惯和表达方式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提高跨文化沟通技巧和能力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增强对文化差异的敏感性和包容性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培养跨文化交流意识和能力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https://d.book118.com/956200030222010042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MiSans</vt:lpstr>
      <vt:lpstr>Wingdings</vt:lpstr>
      <vt:lpstr>Calibri Light</vt:lpstr>
      <vt:lpstr>微软雅黑</vt:lpstr>
      <vt:lpstr>Office Theme</vt:lpstr>
      <vt:lpstr>英语阅读教学设计</vt:lpstr>
      <vt:lpstr>目录</vt:lpstr>
      <vt:lpstr>英语阅读教学目标</vt:lpstr>
      <vt:lpstr>提高学生阅读理解能力</vt:lpstr>
      <vt:lpstr>培养学生阅读兴趣和习惯</vt:lpstr>
      <vt:lpstr>增强学生跨文化交流意识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2024-09-10T11:38:22.428</cp:lastPrinted>
  <dcterms:created xsi:type="dcterms:W3CDTF">2024-09-10T03:38:22Z</dcterms:created>
  <dcterms:modified xsi:type="dcterms:W3CDTF">2024-09-10T03:38:25Z</dcterms:modified>
</cp:coreProperties>
</file>