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6E73F-471B-440C-B0D3-0E453CBAC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06532-B349-4EAB-906B-1340B9758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E63A7-364B-4FCC-B481-25A42DBB8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CCAFD5-7C50-44FD-8A1B-2FF2D6DF8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5F5725-8BC5-4122-AEAA-552083A07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E3ED5A-DC1D-4991-9C5D-E5B56E17A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C21F34-269C-43C7-8C98-593FA1163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05B17-562D-455A-ABB3-9580200E7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295FA-0543-46B4-AB6B-739C50F1B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29700-24A6-472F-A4D1-64A63777C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5EE62-0B2F-4F23-87EE-2351E8A0F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00052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培训PPT课件背景\n## 1.护理培训概述及重要性\n### 1.1护理培训的基本概念与目标\n### 1.2护理培训的重要性及意义\n### 1.3护理培训的发展趋势与挑战\n## 2.护理培训课程体系设计\n### 2.1护理培训课程体系的构建原则\n### 2.2护理培训课程的内容设置\n### 2.3护理培训课程的组织实施与评估\n## 3.护理培训教学方法及技巧\n### 3.1护理培训的教学方法选择与应用\n### 3.2护理培训的教学技巧与策略\n### 3.3护理培训的教学效果评估与反馈\n## 4.护理培训实践环节设计与实施\n### 4.1护理培训实践环节的重要性及目标\n### 4.2护理培训实践环节的设计与组织\n### 4.3护理培训实践环节的效果评估与改进\n## 5.护理培训师资队伍建设\n### 5.1护理培训师资队伍的现状与需求\n### 5.2护理培训师资队伍的培养与选拔\n### 5.3护理培训师资队伍的管理与激励机制\n## 6.护理培训信息化建设\n### 6.1护理培训信息化的背景与意义\n### 6.2护理培训信息化的建设路径与策略\n### 6.3护理培训信息化的应用与评估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护理培训PPT课件背景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护理培训概述及重要性</a:t>
            </a:r>
            <a:endParaRPr/>
          </a:p>
        </p:txBody>
      </p:sp>
      <p:sp>
        <p:nvSpPr>
          <p:cNvPr id="7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护理培训是指对护理人员进行理论和实践培训的过程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理论培训包括护理知识、技能和法律法规等方面的学习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实践培训包括临床护理操作、护理管理和护理教育等方面的实践</a:t>
                </a:r>
                <a:endParaRPr/>
              </a:p>
            </p:txBody>
          </p:sp>
        </p:grpSp>
        <p:grpSp>
          <p:nvGrpSpPr>
            <p:cNvPr id="13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护理培训的目标是为了提高护理人员的综合素质和职业能力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综合素质包括职业道德、人际沟通和团队协作等方面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职业能力包括临床护理技能、护理管理和护理教育等方面</a:t>
                </a:r>
                <a:endParaRPr/>
              </a:p>
            </p:txBody>
          </p:sp>
        </p:grpSp>
        <p:grpSp>
          <p:nvGrpSpPr>
            <p:cNvPr id="13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护理培训的对象包括在校学生、在职护理人员和护理管理者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在校学生主要进行基础护理知识和技能的培训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在职护理人员主要进行临床护理技能和管理能力的培训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护理管理者主要进行护理管理和教育能力的培训</a:t>
                </a:r>
                <a:endParaRPr/>
              </a:p>
            </p:txBody>
          </p:sp>
        </p:grpSp>
      </p:grpSp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护理培训的基本概念与目标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4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护理培训是提高护理服务质量的重要保障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通过培训，可以提高护理人员的业务水平，减少护理差错和事故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通过培训，可以提高护理人员的职业道德水平，提升患者满意度</a:t>
                </a:r>
                <a:endParaRPr/>
              </a:p>
            </p:txBody>
          </p:sp>
        </p:grpSp>
        <p:grpSp>
          <p:nvGrpSpPr>
            <p:cNvPr id="14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护理培训是促进护理人员职业发展的重要途径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通过培训，可以帮助护理人员掌握新技能，提高职业竞争力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通过培训，可以为护理人员提供更多的职业发展空间和机会</a:t>
                </a:r>
                <a:endParaRPr/>
              </a:p>
            </p:txBody>
          </p:sp>
        </p:grpSp>
        <p:grpSp>
          <p:nvGrpSpPr>
            <p:cNvPr id="14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护理培训是应对公共卫生事件和人口老龄化的重要措施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通过培训，可以提高护理人员应对公共卫生事件的能力，保障公共卫生安全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通过培训，可以提高护理人员应对人口老龄化带来的挑战，满足老年人护理需求</a:t>
                </a:r>
                <a:endParaRPr/>
              </a:p>
            </p:txBody>
          </p:sp>
        </p:grpSp>
      </p:grpSp>
      <p:sp>
        <p:nvSpPr>
          <p:cNvPr id="1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护理培训的重要性及意义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5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5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护理培训将更加注重个性化和差异化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根据护理人员的不同需求和职业发展阶段，制定个性化的培训计划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针对不同专科和领域的护理人员，开展差异化的培训项目</a:t>
                </a:r>
                <a:endParaRPr/>
              </a:p>
            </p:txBody>
          </p:sp>
          <p:pic>
            <p:nvPicPr>
              <p:cNvPr id="1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5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5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护理培训将更加注重实践性和创新性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增加实践性强的培训内容，提高护理人员在临床工作中的实际操作能力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鼓励护理人员创新培训方法，提高培训效果和吸引力</a:t>
                </a:r>
                <a:endParaRPr/>
              </a:p>
            </p:txBody>
          </p:sp>
          <p:pic>
            <p:nvPicPr>
              <p:cNvPr id="16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6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护理培训将面临师资队伍建设和培训资源的挑战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加强护理培训师资队伍建设，提高师资水平和培训能力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加大对护理培训资源的投入，提高培训质量和效果</a:t>
                </a:r>
                <a:endParaRPr/>
              </a:p>
            </p:txBody>
          </p:sp>
          <p:pic>
            <p:nvPicPr>
              <p:cNvPr id="16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护理培训的发展趋势与挑战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护理培训课程体系设计</a:t>
            </a:r>
            <a:endParaRPr/>
          </a:p>
        </p:txBody>
      </p:sp>
      <p:sp>
        <p:nvSpPr>
          <p:cNvPr id="17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7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以需求为导向，充分考虑护理人员的职业需求和职业发展需求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分析护理人员的知识结构、技能水平和职业发展需求，制定相应的培训课程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关注护理行业的发展趋势，及时调整培训课程和内容</a:t>
                </a:r>
                <a:endParaRPr/>
              </a:p>
            </p:txBody>
          </p:sp>
        </p:grpSp>
        <p:grpSp>
          <p:nvGrpSpPr>
            <p:cNvPr id="17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以能力为核心，突出护理人员的职业能力和综合素质培养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根据护理人员的职业发展阶段，设置相应的培训课程和内容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注重护理人员在临床工作中的实际操作能力和问题解决能力的培养</a:t>
                </a:r>
                <a:endParaRPr/>
              </a:p>
            </p:txBody>
          </p:sp>
        </p:grpSp>
        <p:grpSp>
          <p:nvGrpSpPr>
            <p:cNvPr id="17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以实践为基础，强化护理人员的实践操作能力和临床思维培养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增加实践性强的培训内容，提高护理人员在临床工作中的实际操作能力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培养护理人员的临床思维和批判性思维能力，提高护理服务质量</a:t>
                </a:r>
                <a:endParaRPr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护理培训课程体系的构建原则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理论课程：主要包括护理基础知识、护理技能和法律法规等方面的内容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护理基础知识：如解剖学、生理学、病理学等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护理技能：如临床护理操作、护理管理、护理教育等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法律法规：如护士法等</a:t>
                </a:r>
                <a:endParaRPr/>
              </a:p>
            </p:txBody>
          </p:sp>
        </p:grpSp>
        <p:grpSp>
          <p:nvGrpSpPr>
            <p:cNvPr id="18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实践课程：主要包括临床护理操作、护理管理和护理教育等方面的内容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临床护理操作：如基础护理操作、专科护理操作等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护理管理：如护理质量控制、护理团队建设等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护理教育：如护理教学方法和技巧、护理教育管理等</a:t>
                </a:r>
                <a:endParaRPr/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护理培训课程的内容设置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护理培训课程的组织实施与评估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95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9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组织实施：采用线上和线下相结合的方式进行培训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线上培训：如网络课程、远程培训等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线下培训：如面授课程、实践操作培训等</a:t>
                </a:r>
                <a:endParaRPr/>
              </a:p>
            </p:txBody>
          </p:sp>
          <p:sp>
            <p:nvSpPr>
              <p:cNvPr id="198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99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0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效果评估：采用形成性评估和终结性评估相结合的方式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形成性评估：如培训过程中的考核、作业等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终结性评估：如培训结束后的考试、考核等</a:t>
                </a:r>
                <a:endParaRPr/>
              </a:p>
            </p:txBody>
          </p:sp>
          <p:sp>
            <p:nvSpPr>
              <p:cNvPr id="202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护理培训教学方法及技巧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讲授法：通过教师讲解，使护理人员掌握护理知识和技能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适用于理论知识的讲解，如护理基础知识、法律法规等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注意激发护理人员的学习兴趣，提高教学效果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示范法：通过教师示范，使护理人员掌握临床护理操作技能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适用于实践操作技能的培训，如基础护理操作、专科护理操作等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注意示范动作的准确性，确保护理人员能够正确掌握操作技能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讨论法：通过护理人员之间的讨论，提高护理人员的临床思维和问题解决能力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适用于护理管理和护理教育等方面的培训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注意营造积极的讨论氛围，鼓励护理人员发表自己的观点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护理培训的教学方法选择与应用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激发学习兴趣：通过情境创设、案例分析等方式，激发护理人员的学习兴趣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情境创设：通过设置临床护理场景，使护理人员在模拟的实际环境中学习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案例分析：通过分析临床护理案例，培养护理人员的临床思维和问题解决能力</a:t>
                </a:r>
                <a:endParaRPr/>
              </a:p>
            </p:txBody>
          </p:sp>
        </p:grpSp>
        <p:grpSp>
          <p:nvGrpSpPr>
            <p:cNvPr id="2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提高教学效果：通过互动教学、分层教学等方式，提高护理人员的学习效果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互动教学：鼓励护理人员积极参与课堂讨论，提高教学效果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分层教学：根据护理人员的职业发展阶段和需求，设置不同的教学内容和难度</a:t>
                </a:r>
                <a:endParaRPr/>
              </a:p>
            </p:txBody>
          </p:sp>
        </p:grpSp>
        <p:grpSp>
          <p:nvGrpSpPr>
            <p:cNvPr id="3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关注个体差异：通过因材施教、个性化教学等方式，关注护理人员的个体差异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因材施教：根据护理人员的兴趣和需求，制定个性化的培训计划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个性化教学：针对护理人员的特点，采用不同的教学方法和技巧</a:t>
                </a:r>
                <a:endParaRPr/>
              </a:p>
            </p:txBody>
          </p:sp>
        </p:grpSp>
      </p:grpSp>
      <p:sp>
        <p:nvSpPr>
          <p:cNvPr id="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护理培训的教学技巧与策略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教学效果评估：采用形成性评估和终结性评估相结合的方式，对护理人员的学习效果进行评估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形成性评估：如培训过程中的考核、作业等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终结性评估：如培训结束后的考试、考核等</a:t>
                </a:r>
                <a:endParaRPr/>
              </a:p>
            </p:txBody>
          </p:sp>
        </p:grpSp>
        <p:grpSp>
          <p:nvGrpSpPr>
            <p:cNvPr id="3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教学反馈：通过教师反馈和学生反馈等方式，对护理培训的教学效果进行反馈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教师反馈：教师对护理人员在培训过程中的表现进行评价和反馈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学生反馈：护理人员对培训内容、教学方法等方面的意见和建议进行反馈</a:t>
                </a:r>
                <a:endParaRPr/>
              </a:p>
            </p:txBody>
          </p:sp>
        </p:grpSp>
      </p:grp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护理培训的教学效果评估与反馈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https://d.book118.com/956200052021010051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护理培训PPT课件背景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2024-09-16T19:03:05.071</cp:lastPrinted>
  <dcterms:created xsi:type="dcterms:W3CDTF">2024-09-16T11:03:05Z</dcterms:created>
  <dcterms:modified xsi:type="dcterms:W3CDTF">2024-09-16T11:03:06Z</dcterms:modified>
</cp:coreProperties>
</file>