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864C71-CD33-489B-858A-7FEFE758B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3FF92-6C0B-48A5-9FB1-637635E0C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957F8-C7B5-422D-9CC5-504B2FB14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F492A-6B01-4E61-95AA-B8A76CBF5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363352-5745-4B93-88B8-DAF4B98A9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284965-B74E-4D08-A359-9496E2EB0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4713B7-0165-41DA-AFD5-B7895C867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3624D6-2D32-4D37-A177-F3359F557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9F463A-29E5-47D8-93C8-757A0B993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5FECB-D6A3-4E78-AE9A-D676CBC83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579332-066D-45A6-9803-8FDED067D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201104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产个案护理范文PPT\n## 1.产个案护理的基本概念与重要性\n### 1.1产个案护理的定义与特点\n### 1.2产个案护理的重要性及影响\n### 1.3产个案护理在护理体系中的地位\n## 2.产个案护理的实施步骤与方法\n### 2.1产个案护理的评估与诊断\n### 2.2产个案护理的计划与实施\n### 2.3产个案护理的评估与反馈\n## 3.产个案护理中的沟通与协作\n### 3.1产个案护理中的护患沟通技巧\n### 3.2产个案护理中的团队协作与角色分工\n### 3.3产个案护理中的多学科协作与资源整合\n## 4.产个案护理中的伦理与法律问题\n### 4.1产个案护理中的伦理原则与道德规范\n### 4.2产个案护理中的法律责任与风险规避\n### 4.3产个案护理中的隐私保护与信息安全\n## 5.产个案护理的培训与职业发展\n### 5.1产个案护理的培训需求与内容\n### 5.2产个案护理的实践中学习与成长\n### 5.3产个案护理的职业发展前景与规划\n## 6.产个案护理的实践案例与分析\n### 6.1成功产个案护理的实践案例分析\n### 6.2产个案护理中的挑战与应对策略\n### 6.3产个案护理的未来发展趋势与展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产个案护理范文PPT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产个案护理的基本概念与重要性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产个案护理是指针对孕产妇的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个性化护理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需求，提供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全面、连续、个体化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的护理服务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个性化护理需求：根据孕产妇的年龄、身体状况、文化背景等因素制定护理计划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全面护理：涵盖孕产妇的生理、心理、社会等方面的护理需求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连续护理：从孕期到分娩期，甚至产后的一段时间内，持续提供护理服务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个体化护理：根据孕产妇的具体情况，制定个性化的护理方案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产个案护理的特点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专业性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：要求护理人员具备丰富的专业知识，能够针对孕产妇的特殊情况提供专业的护理指导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综合性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：涉及孕产妇的多个方面，需要护理人员具备较强的沟通协调能力，与其他专业人员共同合作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人文关怀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：关注孕产妇的心理需求，提供心理支持和关爱，帮助孕产妇建立自信，积极应对分娩过程</a:t>
            </a:r>
            <a:endParaRPr/>
          </a:p>
        </p:txBody>
      </p: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产个案护理的定义与特点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3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3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产个案护理的重要性</a:t>
                </a:r>
                <a:endParaRPr/>
              </a:p>
            </p:txBody>
          </p:sp>
          <p:sp>
            <p:nvSpPr>
              <p:cNvPr id="2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保障孕产妇的健康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：及时发现并处理孕产妇的异常情况，降低并发症的风险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提高孕产妇的满意度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：满足孕产妇的个性化需求，提高孕产妇对护理服务的满意度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促进母婴健康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：为新生儿提供良好的护理环境，保障新生儿的健康发育</a:t>
                </a:r>
                <a:endParaRPr/>
              </a:p>
            </p:txBody>
          </p:sp>
        </p:grpSp>
        <p:grpSp>
          <p:nvGrpSpPr>
            <p:cNvPr id="23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产个案护理的影响</a:t>
                </a:r>
                <a:endParaRPr/>
              </a:p>
            </p:txBody>
          </p:sp>
          <p:sp>
            <p:nvSpPr>
              <p:cNvPr id="2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：通过产个案护理，提高护理服务的针对性和有效性，提高护理质量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促进团队协作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：产个案护理需要多学科协作，促进医护人员之间的团队协作和信息共享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提高医疗资源利用效率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：产个案护理有助于合理分配医疗资源，提高资源利用效率</a:t>
                </a:r>
                <a:endParaRPr/>
              </a:p>
            </p:txBody>
          </p:sp>
          <p:sp>
            <p:nvSpPr>
              <p:cNvPr id="24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4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满足孕产妇的个性化需求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：产个案护理关注孕产妇的生理、心理、社会等方面的需求，提供个性化的护理服务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：产个案护理有助于提高护理服务的针对性和有效性，提高护理服务质量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促进护理学科发展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：产个案护理的研究和实践推动护理学科的不断发展，提高护理人员的专业水平</a:t>
                </a:r>
                <a:endParaRPr/>
              </a:p>
            </p:txBody>
          </p:sp>
          <p:sp>
            <p:nvSpPr>
              <p:cNvPr id="25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产个案护理是护理体系的重要组成部分</a:t>
                </a:r>
                <a:endParaRPr/>
              </a:p>
            </p:txBody>
          </p:sp>
          <p:sp>
            <p:nvSpPr>
              <p:cNvPr id="25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保障母婴健康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：产个案护理有助于降低孕产妇和新生儿的并发症风险，保障母婴健康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提高医疗服务质量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：产个案护理是医疗服务体系的重要组成部分，提高医疗服务质量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促进社会和谐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：产个案护理有助于提高孕产妇的生活质量，促进社会和谐稳定</a:t>
                </a:r>
                <a:endParaRPr/>
              </a:p>
            </p:txBody>
          </p:sp>
          <p:sp>
            <p:nvSpPr>
              <p:cNvPr id="25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产个案护理在护理体系中的重要性</a:t>
                </a:r>
                <a:endParaRPr/>
              </a:p>
            </p:txBody>
          </p:sp>
          <p:sp>
            <p:nvSpPr>
              <p:cNvPr id="25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产个案护理在护理体系中的地位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产个案护理的实施步骤与方法</a:t>
            </a:r>
            <a:endParaRPr/>
          </a:p>
        </p:txBody>
      </p:sp>
      <p:sp>
        <p:nvSpPr>
          <p:cNvPr id="26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产个案护理的评估</a:t>
                </a:r>
                <a:endParaRPr/>
              </a:p>
            </p:txBody>
          </p:sp>
          <p:sp>
            <p:nvSpPr>
              <p:cNvPr id="2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：收集孕产妇的基本信息、病史、生活习惯等，了解孕产妇的需求和问题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观察与检查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：观察孕产妇的生理和心理状况，进行相关检查，评估孕产妇的健康状况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：评估孕产妇的并发症风险，制定针对性的护理计划</a:t>
                </a:r>
                <a:endParaRPr/>
              </a:p>
            </p:txBody>
          </p:sp>
          <p:sp>
            <p:nvSpPr>
              <p:cNvPr id="2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产个案护理的诊断</a:t>
                </a:r>
                <a:endParaRPr/>
              </a:p>
            </p:txBody>
          </p:sp>
          <p:sp>
            <p:nvSpPr>
              <p:cNvPr id="2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：根据评估结果，明确孕产妇的问题和需求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：针对问题和需求，制定具体的护理目标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：根据护理目标，制定个性化的护理计划</a:t>
                </a:r>
                <a:endParaRPr/>
              </a:p>
            </p:txBody>
          </p:sp>
          <p:sp>
            <p:nvSpPr>
              <p:cNvPr id="2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产个案护理的评估与诊断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8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8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制定护理方案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：根据护理诊断，制定具体的护理方案，包括护理措施、实施时间、评价标准等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分配护理任务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：根据护理方案，分配护理任务，明确护理人员的职责和工作要求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：协调相关资源，确保护理计划的顺利实施</a:t>
                </a:r>
                <a:endParaRPr/>
              </a:p>
            </p:txBody>
          </p:sp>
          <p:sp>
            <p:nvSpPr>
              <p:cNvPr id="28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产个案护理的计划</a:t>
                </a:r>
                <a:endParaRPr/>
              </a:p>
            </p:txBody>
          </p:sp>
          <p:sp>
            <p:nvSpPr>
              <p:cNvPr id="28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8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8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执行护理措施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：护理人员按照护理方案，执行护理措施，关注孕产妇的反馈，调整护理方案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监测与评估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：监测孕产妇的生理和心理状况，评估护理效果，及时调整护理方案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沟通与协作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：与其他专业人员沟通协作，共同解决孕产妇的问题，确保母婴健康</a:t>
                </a:r>
                <a:endParaRPr/>
              </a:p>
            </p:txBody>
          </p:sp>
          <p:sp>
            <p:nvSpPr>
              <p:cNvPr id="28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产个案护理的实施</a:t>
                </a:r>
                <a:endParaRPr/>
              </a:p>
            </p:txBody>
          </p:sp>
          <p:sp>
            <p:nvSpPr>
              <p:cNvPr id="29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产个案护理的计划与实施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产个案护理的评估</a:t>
                </a:r>
                <a:endParaRPr/>
              </a:p>
            </p:txBody>
          </p:sp>
          <p:sp>
            <p:nvSpPr>
              <p:cNvPr id="2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评价护理效果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：根据护理目标，评价护理效果，了解孕产妇的需求是否得到满足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收集反馈意见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：收集孕产妇和家属的反馈意见，了解护理服务的优缺点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：根据评估结果和反馈意见，持续改进护理服务，提高护理质量</a:t>
                </a:r>
                <a:endParaRPr/>
              </a:p>
            </p:txBody>
          </p:sp>
          <p:sp>
            <p:nvSpPr>
              <p:cNvPr id="2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产个案护理的反馈</a:t>
                </a:r>
                <a:endParaRPr/>
              </a:p>
            </p:txBody>
          </p:sp>
          <p:sp>
            <p:nvSpPr>
              <p:cNvPr id="3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：将评估结果和反馈意见及时反馈给相关人员和部门，促进持续改进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经验总结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：总结产个案护理的经验和教训，提高护理人员的业务水平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护理研究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：开展产个案护理的研究，推动护理学科的发展</a:t>
                </a:r>
                <a:endParaRPr/>
              </a:p>
            </p:txBody>
          </p:sp>
          <p:sp>
            <p:nvSpPr>
              <p:cNvPr id="3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产个案护理的评估与反馈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产个案护理中的沟通与协作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护患沟通的重要性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建立信任关系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：良好的沟通有助于建立信任关系，提高护理服务质量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满足患者需求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：了解孕产妇的需求，提供个性化的护理服务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减少纠纷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：有效的沟通有助于减少护患纠纷，保障医疗安全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护患沟通技巧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倾听与理解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：耐心倾听孕产妇的诉求，尊重孕产妇的观点，充分理解孕产妇的需求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清晰表达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：用简洁明了的语言表达护理措施和注意事项，确保孕产妇理解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同理心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：站在孕产妇的角度思考问题，关心孕产妇的身心状况，提供关爱和支持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产个案护理中的护患沟通技巧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团队协作的重要性</a:t>
                </a:r>
                <a:endParaRPr/>
              </a:p>
            </p:txBody>
          </p:sp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提高工作效率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：通过团队协作，提高护理工作的效率，确保护理计划的顺利实施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促进知识共享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：团队协作有助于护理人员之间的知识共享，提高护理质量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增强团队凝聚力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：团队协作有助于增强护理团队的凝聚力，提高护理服务水平</a:t>
                </a:r>
                <a:endParaRPr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角色分工</a:t>
                </a:r>
                <a:endParaRPr/>
              </a:p>
            </p:txBody>
          </p:sp>
          <p:sp>
            <p:nvSpPr>
              <p:cNvPr id="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明确职责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：根据护理人员的能力和专长，明确各自的职责和工作要求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互相支持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：护理人员之间互相支持，共同解决孕产妇的问题，确保母婴健康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：加强护理人员之间的信息沟通，确保信息的准确传递和共享</a:t>
                </a:r>
                <a:endParaRPr/>
              </a:p>
            </p:txBody>
          </p:sp>
          <p:sp>
            <p:nvSpPr>
              <p:cNvPr id="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产个案护理中的团队协作与角色分工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多学科协作的重要性</a:t>
                </a:r>
                <a:endParaRPr/>
              </a:p>
            </p:txBody>
          </p:sp>
          <p:sp>
            <p:nvSpPr>
              <p:cNvPr id="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：多学科协作有助于解决孕产妇的复杂问题，提高护理质量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提高服务质量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：通过多学科协作，提高护理服务的综合性和专业性，满足孕产妇的需求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促进学科发展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：多学科协作有助于促进护理学科与其他相关学科的发展，提高护理人员的水平</a:t>
                </a:r>
                <a:endParaRPr/>
              </a:p>
            </p:txBody>
          </p:sp>
          <p:sp>
            <p:nvSpPr>
              <p:cNvPr id="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资源整合</a:t>
                </a:r>
                <a:endParaRPr/>
              </a:p>
            </p:txBody>
          </p:sp>
          <p:sp>
            <p:nvSpPr>
              <p:cNvPr id="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共享资源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：充分利用医疗资源，实现资源的共享和优化配置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：协调相关学科的资源，确保护理计划的顺利实施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提高资源利用效率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：通过资源整合，提高资源利用效率，降低医疗成本</a:t>
                </a:r>
                <a:endParaRPr/>
              </a:p>
            </p:txBody>
          </p:sp>
          <p:sp>
            <p:nvSpPr>
              <p:cNvPr id="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产个案护理中的多学科协作与资源整合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https://d.book118.com/956201104005010050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产个案护理范文PPT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2024-09-15T02:28:46.624</cp:lastPrinted>
  <dcterms:created xsi:type="dcterms:W3CDTF">2024-09-14T18:28:46Z</dcterms:created>
  <dcterms:modified xsi:type="dcterms:W3CDTF">2024-09-14T18:28:48Z</dcterms:modified>
</cp:coreProperties>
</file>