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C9122-8EDC-4C9B-AAB7-82498A924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02AE9-9755-478D-A4C5-3F4C58A2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31B48-C1DC-4680-8A74-3D05B34CE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FF2B0-36DA-4938-AA3F-4F4C50091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A8C7C-5579-4D32-BD3A-7AF0BC25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0EC1F-568C-49B5-90D3-83DC6BEBE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99AB28-91F8-463D-8426-8EEFB7AD5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8220A-32B3-4F53-83F8-A9D0F2707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B8415-D9A1-4588-9551-60D00B834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EFCB5-61CA-4264-9127-CD31A3FC6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F8456-990E-418B-93A4-ACED7AD7E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011051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车间技术提升年计划改进工艺流程提高生产效率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信息化与智能化建设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通过改进工艺流程，提高生产线的运行效率，降低生产成本，增强企业竞争力。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8" r="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针对市场需求的不断变化，通过技术提升和流程改进，提高产品的质量和多样性，满足客户需求。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通过实施年计划，推动企业技术升级和转型，提升企业的整体实力和市场地位。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16" r="159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471" r="184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车间现状及挑战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车间部分设备使用时间较长，性能下降，维修成本高，影响生产效率和产品质量。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当前工艺流程存在冗余环节和不必要的操作，导致生产效率低下和成本浪费。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部分员工缺乏必要的技能和知识，难以适应新的工艺流程和设备操作要求。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车间信息化管理系统不完善，难以实现生产数据的实时采集、分析和优化。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工艺流程繁琐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员工技能不足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工艺流程改进方案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工艺流程效率评估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运用工业工程方法，对生产流程中的时间、成本、质量等关键要素进行评估，找出影响生产效率的主要问题。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工艺流程优化方向确定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根据评估结果，确定工艺流程优化的主要方向和重点改进环节。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现有工艺流程梳理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对车间现有生产流程进行全面梳理，明确各工序间的衔接关系和生产瓶颈。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关键工艺识别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通过对生产数据的分析，识别出对生产效率影响最大的关键工艺。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关键工艺改进方案制定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针对关键工艺，制定具体的改进方案，包括工艺参数调整、设备改造、操作方式优化等。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关键工艺改进实施与效果评估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按照改进方案，对关键工艺进行改进实施，并对实施效果进行评估，确保改进效果符合预期。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关键工艺优化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新工艺试点方案制定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制定新工艺试点方案，明确试点目标、试点范围、试点时间等关键要素。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新工艺试点实施与效果评估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按照试点方案，对新工艺进行试点实施，并对试点效果进行评估，为新工艺的推广和应用提供依据。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新工艺调研与选择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通过对行业内新工艺的调研，选择适合车间生产需求的新工艺进行引入。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新工艺引入与试点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生产效率提升策略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购置高效、精准的生产设备，替换老旧、低效的设备，提高生产线的自动化程度。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042" b="16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对现有设备进行自动化改造，实现生产过程的自动化、智能化，减少人工干预，提高生产效率。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自动化改造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建立完善的设备维护保养制度，确保设备处于良好状态，减少故障停机时间，保障生产顺利进行。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设备升级与自动化改造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实现物料分类管理、定点放置、定期盘点，减少物料浪费和寻找时间。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对生产流程进行全面梳理，消除浪费环节，简化操作流程，提高生产效率。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生产现场整顿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合理规划生产现场，保持现场整洁、有序，减少寻找工具、物料等时间浪费。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生产布局优化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000" r="36000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精益生产培训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对员工进行精益生产理念和相关工具的培训，提高员工对精益生产的认识和技能水平。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精益改善项目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组织员工开展精益改善项目，鼓励员工提出改进建议，持续优化生产流程。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精益文化建设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将精益生产理念融入企业文化建设中，营造持续改进、追求卓越的企业氛围。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精益生产理念推广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https://d.book118.com/956201105141010041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2024-09-08T13:57:16.394</cp:lastPrinted>
  <dcterms:created xsi:type="dcterms:W3CDTF">2024-09-08T05:57:16Z</dcterms:created>
  <dcterms:modified xsi:type="dcterms:W3CDTF">2024-09-08T05:57:18Z</dcterms:modified>
</cp:coreProperties>
</file>