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DBF2C-678C-4161-86B2-35DA3280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9A0E4-150E-4F60-9549-884FC65C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F0DEE-76AA-4364-BD0B-92FFFC35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AA643-AB38-49EA-B95E-987F96F3F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219C4-7B1A-4CFE-8ED8-61BBF85E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248B6-AEF9-4DDD-9B58-FEE0C9E2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1C573-600D-4A01-A812-0607B7E2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30680-905D-4802-8C48-F0436F879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F1090-A7E0-46C3-88D1-382A5ADB5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B60D1-F499-4998-8F51-734076D8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BF841-66BE-43ED-8F93-81C38A15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2112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测试客服年终总结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总结测试客服团队在过去一年的工作成果和经验教训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评估团队绩效，为来年的工作计划提供参考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促进团队成员之间的交流和学习，提升团队整体能力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团队绩效评估和个人成长情况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过去一年的工作计划和完成情况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测试客服团队的人员组成和工作职责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来年的工作计划和目标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年度工作回顾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09" b="145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客户服务总体情况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客服团队规模与结构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本年度客服团队人员规模稳步增长，人员结构更加合理，包括售前咨询、售后服务、技术支持等不同岗位，以满足客户多样化需求。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客户服务数量与类型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全年共接待客户咨询数十万次，涵盖产品功能、使用教程、故障排查、投诉处理等多种类型，实现了对客户需求的全覆盖。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通过定期的客户满意度调查，收集客户对客服服务的评价和建议，为改进服务质量提供依据。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客服团队始终保持良好的服务态度，以专业和耐心的解答赢得客户信任，树立了良好的企业形象。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服务态度与专业性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通过不断优化服务流程和提升技能水平，客服团队的问题解决率显著提高，客户等待时间减少，服务效率得到客户认可。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问题解决率与效率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针对客户投诉，客服团队能够及时响应并妥善处理，积极改进服务中的不足，提高客户满意度。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知识库建设与优化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不断完善客服知识库，整理常见问题解答和操作指南，方便客户自助查询和解决问题，降低了人工客服的工作压力。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智能客服系统应用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本年度引入了智能客服系统，通过机器学习和自然语言处理等技术，实现自动化应答和智能分流，提高了服务响应速度和准确性。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加强客服团队内部的协作与沟通，定期分享经验和技巧，同时开展有针对性的培训活动，提升团队整体的服务能力和效率。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客户服务效率提升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客户满意度调查与分析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客户对客服人员的专业性、耐心和解决问题的能力给予高度评价。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客户对产品的性能、稳定性和易用性表示满意，但部分客户提出了改进建议。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根据年度客户满意度调查，大部分客户对我们的服务表示满意，整体满意度达到90%。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客户反映，在使用产品过程中遇到一些常见问题，希望我们能提供更详细的解答和指导。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新功能需求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部分客户提出了一些新功能的需求，希望我们能够在产品升级中加以考虑。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客户建议我们进一步优化服务流程，提高服务效率。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客户需求与反馈汇总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加强培训：针对客户反馈的问题，我们加强了对客服人员的培训，提高了他们的专业素质和解决问题的能力。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新功能研发：我们根据客户提出的新功能需求，制定了研发计划，并在新产品中加以实现。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优化服务流程：我们重新梳理了服务流程，简化了服务步骤，提高了服务效率。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通过以上改进措施的实施，我们的客户满意度得到了进一步提升，客户对我们的服务给予了更高的评价。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https://d.book118.com/956202112241010033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2024-09-02T20:15:22.450</cp:lastPrinted>
  <dcterms:created xsi:type="dcterms:W3CDTF">2024-09-02T12:15:22Z</dcterms:created>
  <dcterms:modified xsi:type="dcterms:W3CDTF">2024-09-02T12:15:24Z</dcterms:modified>
</cp:coreProperties>
</file>