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7A607-E25C-4793-94B7-FC46920E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9946-7ABD-4202-841D-E9097D10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D6463-3769-4C58-A25A-17045EF4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A4B77-B6D1-4031-97EC-B1CBE754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AADF6-2878-4E88-A31B-EDF793B7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05BEE-42A8-445E-B8EE-8E96E51E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15CB9-114F-4CA8-979D-B4558281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F82BD-69B6-4502-9CCF-63E86E45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3827C-2159-41C7-9546-98544AD7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3F2F0-A75E-4626-AAEA-995E31F8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13C8-7C49-4B14-A973-1989CCE6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302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高速公路考核制度与奖惩办法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考核制度概述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提升高速公路管理水平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通过建立考核制度，对高速公路运营、维护、服务等方面进行全面评价，推动高速公路管理水平的提升。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确保高速公路安全畅通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考核制度重点关注高速公路的安全性和畅通性，通过定期检查和评价，及时发现和解决问题，确保高速公路的安全运行。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促进高速公路服务提升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通过对高速公路服务质量的考核，推动服务水平的提升，提高司乘人员的满意度。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考核制度应遵循公平公正的原则，确保考核结果客观、真实、可信。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考核标准和方法应科学合理，能够全面反映高速公路的运营状况和服务水平。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考核制度应具有可操作性，方便实施和执行，同时易于理解和接受。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考核周期：根据高速公路的实际情况和管理要求，制定合理的考核周期，如季度考核、半年考核或年度考核等。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制定考核计划和标准；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组织考核人员进行现场检查和评价；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汇总考核结果并进行公示；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根据考核结果进行相应的奖惩处理；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对考核结果进行反馈和总结，提出改进意见和建议。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考核内容与指标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考核路面的平整度、破损程度、车辙深度等，确保路面质量符合标准。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对桥梁、隧道的结构安全、通行状况等进行考核，保障通行安全。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桥梁、隧道状况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检查交通标志标线的设置是否合理、清晰，为驾驶员提供明确的指示和引导。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交通标志标线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路况质量考核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考核收费员的文明服务、收费准确性和效率，提升驾驶员的通行体验。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收费站服务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评估路况信息发布的及时性和准确性，帮助驾驶员合理规划行程。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路况信息发布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考核应急救援队伍的反应速度、处置能力和服务水平，确保在紧急情况下能够及时有效地进行救援。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路产路权保护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考核路产路权的维护情况，防止非法占用、损坏高速公路及其附属设施的行为。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评估交通事故处理的及时性和公正性，保障事故当事人的合法权益。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检查高速公路管理部门的交通安全管理措施是否到位，如超速、超载等违法行为的查处情况。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安全运营考核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资金使用效率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评估高速公路建设、养护资金的筹集、使用和管理情况，确保资金的有效利用。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考核收费标准的制定和执行情况，以及收费票据的管理是否规范。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财务报告与审计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检查财务报告的编制是否符合规范，审计结果是否真实可靠，确保财务管理的透明度和合规性。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财务管理考核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奖惩办法概述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https://d.book118.com/956203020010010042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2024-09-09T06:13:53.670</cp:lastPrinted>
  <dcterms:created xsi:type="dcterms:W3CDTF">2024-09-08T22:13:53Z</dcterms:created>
  <dcterms:modified xsi:type="dcterms:W3CDTF">2024-09-08T22:13:55Z</dcterms:modified>
</cp:coreProperties>
</file>