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7DD9E-9EEF-4583-863A-9F6CC2884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CCBAC-B550-45E1-A2E2-1D90BDA67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FA8BB-7E43-4CA5-BB8E-575C3255A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EDC0D-A2EC-47A6-A0AB-0714A854A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F4016C-D054-49A7-95A9-263A479FD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B3E4C8-7A88-4298-B9FF-79B76A3F1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98E4E1-1B6F-47A0-9AF2-01B734FB0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9B017-DA82-416D-B500-63EB5F66A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626B2-5787-44B1-828F-CB2CD87DA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DCA08-C0AE-4189-8AFE-C9678A494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91F30-3AB8-4A67-8551-314690EE5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03155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售后服务中的客户满意度测评和反馈策略研究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客户满意度测评理论与方法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售后服务中客户满意度现状分析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基于客户反馈的改进策略研究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案例分析与实证研究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提升售后服务中客户满意度的建议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随着消费者需求的多样化和个性化，企业间的竞争愈发激烈，售后服务作为提升客户满意度和忠诚度的重要手段，越来越受到企业的重视。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客户满意度是衡量企业服务质量和经营绩效的重要指标，对于企业的长期发展具有重要意义。提高客户满意度有助于增加客户黏性、促进口碑传播、提升品牌形象等。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客户满意度对企业的重要性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研究目的：本研究旨在通过对售后服务中的客户满意度进行测评，分析影响客户满意度的关键因素，并探讨有效的反馈策略，为企业提升售后服务质量和客户满意度提供理论支持和实践指导。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研究问题：本研究将围绕以下几个问题展开探讨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如何科学有效地测评售后服务中的客户满意度？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哪些因素是影响客户满意度的关键因素？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如何制定有效的反馈策略来提升客户满意度？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客户满意度测评理论与方法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客户满意度定义及重要性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客户对企业所提供的产品或服务满足其需求和期望程度的心理感受。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客户满意度是企业赢得客户信任、保持竞争优势的关键因素，直接影响客户忠诚度、口碑传播和企业长期盈利能力。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定量测评方法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通过问卷调查、电话访问等方式收集数据，运用统计分析方法对客户满意度进行量化评估。优点在于客观、可比较，缺点在于可能忽略某些重要细节。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定性测评方法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通过深度访谈、焦点小组等方式收集客户意见和感受，对客户满意度进行主观评估。优点在于能够深入了解客户需求和期望，缺点在于结果受主观因素影响较大。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综合测评方法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综合运用定量和定性测评方法，对客户满意度进行全面评估。优点在于能够兼顾客观性和主观性，缺点在于实施难度较大。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测评方法分类与比较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常用测评工具介绍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设计针对售后服务满意度的问卷，通过邮件、短信等方式发送给客户进行填写，收集大量数据进行统计分析。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电话访问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通过电话与客户进行直接沟通，了解客户对售后服务的满意度和具体意见。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邀请部分客户进行面对面深度访谈，深入了解客户对售后服务的感受和期望。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神秘顾客调查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派遣经过培训的调查人员以客户身份体验售后服务，从客户角度出发评估服务质量。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售后服务中客户满意度现状分析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服务响应不及时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客户在需要售后服务时，经常遇到响应缓慢或无人响应的情况，导致问题无法得到及时解决。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部分售后服务人员态度冷淡，缺乏耐心和热情，给客户留下不好的印象。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不同售后服务人员之间服务水平和质量存在差异，导致客户体验不一致。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总体满意度不高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根据最近的客户满意度调查结果，客户对售后服务的整体满意度偏低，有较大提升空间。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服务响应速度是关键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调查结果显示，客户对服务响应速度的满意度最低，表明这是影响客户满意度的关键因素。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服务态度和服务质量需改进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除了服务响应速度外，客户还对服务态度和服务质量提出改进意见。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服务人员技能不足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部分售后服务人员缺乏必要的技能和知识，无法有效解决客户问题，导致客户满意度降低。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服务态度和沟通方式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服务人员的态度和沟通方式直接影响客户的感受和满意度，积极、热情的服务态度能够提升客户满意度。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服务流程繁琐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复杂的售后服务流程增加了客户的等待时间和处理问题的难度，对客户满意度产生负面影响。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基于客户反馈的改进策略研究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反馈渠道的宣传与推广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在客户接触点积极宣传反馈渠道，提高客户知晓度和使用意愿。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渠道优化与整合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定期评估各反馈渠道的效果，根据客户需求和行为习惯进行优化和整合，提高渠道使用效率。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多元化的反馈渠道建设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通过电话、邮件、在线客服、社交媒体等多种方式，为客户提供便捷的反馈途径。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客户反馈渠道建设与优化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https://d.book118.com/956203155020010042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2024-09-09T08:24:55.134</cp:lastPrinted>
  <dcterms:created xsi:type="dcterms:W3CDTF">2024-09-09T00:24:55Z</dcterms:created>
  <dcterms:modified xsi:type="dcterms:W3CDTF">2024-09-09T00:24:57Z</dcterms:modified>
</cp:coreProperties>
</file>