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A1C41-0A0D-4341-8EA1-F6B2FEA9C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DCB5A-E205-44E7-AA22-FEABBA240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7FA7B1-5B2B-4E84-9893-76E51B61C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C857C-9591-45A4-90C0-DE812DA5B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D64590-41AC-45C7-BB04-B957F5B70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5AB9F5-7CBD-4D1B-8619-4F7D37B17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7124D6-5BC6-4666-A539-CD5F7A33E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A879D-E2E9-4CBB-87B8-22C89EE1C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523B94-9BD2-4243-B7BD-E556EA110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6A6A0-F978-48DE-9B2D-BF658B153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CF7BF-83ED-490B-8CC7-24C4ED20F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20402511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贫血护理课程讲解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特殊类型贫血的护理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贫血患者的健康教育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贫血概述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86" r="318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贫血是指血液中红细胞数量或质量不足，无法提供足够的氧气和营养物质给身体组织，导致身体出现一系列症状的疾病。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根据红细胞数量、大小、形态等指标，贫血可分为缺铁性贫血、巨幼细胞贫血、溶血性贫血等多种类型。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87" r="38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乏力、头晕、心悸、气短、面色苍白等是贫血的常见症状，严重时可出现呼吸困难、意识模糊等症状。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皮肤黏膜苍白、脉搏加快、血压下降等是贫血的常见体征，严重时可出现心脏扩大、肝脾肿大等症状。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贫血的症状与体征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贫血的病因多种多样，包括缺铁、缺乏维生素B12或叶酸、慢性疾病、遗传因素等。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贫血的发病机制主要涉及红细胞的生成、破坏和丢失三个环节，不同类型贫血的发病机制有所不同。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贫血的病因与发病机制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贫血的护理评估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了解患者的贫血状况，确定护理方案，监测护理效果。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观察、询问、体格检查、实验室检查等。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询问患者是否有乏力、头晕、心悸、呼吸困难等症状。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92" r="13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观察患者的面色、口唇、甲床等部位的颜色，检查是否有水肿、肝脾肿大等症状。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血常规检查，了解红细胞计数、血红蛋白浓度、红细胞压积等指标。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在评估过程中，要尊重患者的隐私，保护患者的个人信息。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尊重患者隐私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在评估时，要结合观察和询问，全面了解患者的状况。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观察与询问相结合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在评估过程中，要密切观察患者的病情变化，及时调整护理方案。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注意观察病情变化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贫血的护理措施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https://d.book118.com/956204025113010055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2024-09-22T23:26:11.478</cp:lastPrinted>
  <dcterms:created xsi:type="dcterms:W3CDTF">2024-09-22T15:26:11Z</dcterms:created>
  <dcterms:modified xsi:type="dcterms:W3CDTF">2024-09-22T15:26:13Z</dcterms:modified>
</cp:coreProperties>
</file>