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5A9E27-C474-4DBE-A2DA-B45503413F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F66605-9DED-48BB-99F0-C4A767D58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376F9F-9C7A-490C-8B90-308ADE4B02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D3F54F-10D5-4459-87B1-7F8DD95576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E9105F-692D-4242-9EA8-56E601A523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2A63CE-D637-490E-AB83-CDAF9C3C9A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5D592C-8A44-4E54-AC33-79ADA1F1ED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75D80C-1B53-4777-9B42-798F4FE511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6CEC82-B4F7-4CF9-8690-1FAC277452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3923E8-90CC-471D-81C0-2E896749E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337726-46BC-4391-B80F-01A3CB4693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204043110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solidFill>
                <a:latin typeface="Microsoft Yahei"/>
                <a:ea typeface="Microsoft Yahei"/>
                <a:cs typeface="Microsoft Yahei"/>
              </a:rPr>
              <a:t>国际市场产品定价策略课件</a:t>
            </a:r>
          </a:p>
        </p:txBody>
      </p:sp>
      <p:sp>
        <p:nvSpPr>
          <p:cNvPr id="5" name="AutoShape 5"/>
          <p:cNvSpPr/>
          <p:nvPr/>
        </p:nvSpPr>
        <p:spPr>
          <a:xfrm>
            <a:off x="240326" y="276691"/>
            <a:ext cx="1591602" cy="4191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solidFill>
                <a:latin typeface="Microsoft Yahei"/>
                <a:ea typeface="Microsoft Yahei"/>
                <a:cs typeface="Microsoft Yahei"/>
              </a:rPr>
              <a:t>https://wenku.baidu.com</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solidFill>
                <a:latin typeface="Microsoft Yahei"/>
                <a:ea typeface="Microsoft Yahei"/>
                <a:cs typeface="Microsoft Yahei"/>
              </a:rPr>
              <a:t>目</a:t>
            </a:r>
          </a:p>
          <a:p>
            <a:pPr algn="ctr">
              <a:lnSpc>
                <a:spcPct val="112000"/>
              </a:lnSpc>
            </a:pPr>
            <a:r>
              <a:rPr lang="en-US" sz="5700" b="1">
                <a:solidFill>
                  <a:schemeClr val="dk1"/>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solidFill>
                <a:latin typeface="Microsoft Yahei"/>
                <a:ea typeface="Microsoft Yahei"/>
                <a:cs typeface="Microsoft Yahei"/>
              </a:rPr>
              <a:t>国际市场产品定价策略概述</a:t>
            </a:r>
          </a:p>
          <a:p>
            <a:pPr marL="203200" lvl="0" indent="-203200">
              <a:lnSpc>
                <a:spcPct val="120000"/>
              </a:lnSpc>
              <a:buFont typeface="Arial"/>
              <a:buChar char="•"/>
            </a:pPr>
            <a:r>
              <a:rPr lang="en-US" sz="2400" b="1">
                <a:solidFill>
                  <a:schemeClr val="dk1"/>
                </a:solidFill>
                <a:latin typeface="Microsoft Yahei"/>
                <a:ea typeface="Microsoft Yahei"/>
                <a:cs typeface="Microsoft Yahei"/>
              </a:rPr>
              <a:t>产品定价策略类型</a:t>
            </a:r>
          </a:p>
          <a:p>
            <a:pPr marL="203200" lvl="0" indent="-203200">
              <a:lnSpc>
                <a:spcPct val="120000"/>
              </a:lnSpc>
              <a:buFont typeface="Arial"/>
              <a:buChar char="•"/>
            </a:pPr>
            <a:r>
              <a:rPr lang="en-US" sz="2400" b="1">
                <a:solidFill>
                  <a:schemeClr val="dk1"/>
                </a:solidFill>
                <a:latin typeface="Microsoft Yahei"/>
                <a:ea typeface="Microsoft Yahei"/>
                <a:cs typeface="Microsoft Yahei"/>
              </a:rPr>
              <a:t>国际市场产品定价策略的特殊性</a:t>
            </a:r>
          </a:p>
          <a:p>
            <a:pPr marL="203200" lvl="0" indent="-203200">
              <a:lnSpc>
                <a:spcPct val="120000"/>
              </a:lnSpc>
              <a:buFont typeface="Arial"/>
              <a:buChar char="•"/>
            </a:pPr>
            <a:r>
              <a:rPr lang="en-US" sz="2400" b="1">
                <a:solidFill>
                  <a:schemeClr val="dk1"/>
                </a:solidFill>
                <a:latin typeface="Microsoft Yahei"/>
                <a:ea typeface="Microsoft Yahei"/>
                <a:cs typeface="Microsoft Yahei"/>
              </a:rPr>
              <a:t>国际市场产品定价策略的实施</a:t>
            </a:r>
          </a:p>
          <a:p>
            <a:pPr marL="203200" lvl="0" indent="-203200">
              <a:lnSpc>
                <a:spcPct val="120000"/>
              </a:lnSpc>
              <a:buFont typeface="Arial"/>
              <a:buChar char="•"/>
            </a:pPr>
            <a:r>
              <a:rPr lang="en-US" sz="2400" b="1">
                <a:solidFill>
                  <a:schemeClr val="dk1"/>
                </a:solidFill>
                <a:latin typeface="Microsoft Yahei"/>
                <a:ea typeface="Microsoft Yahei"/>
                <a:cs typeface="Microsoft Yahei"/>
              </a:rPr>
              <a:t>国际市场产品定价策略的案例分析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国际市场产品定价策略概述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定价策略是企业为了实现营销目标，根据市场环境、产品定位、竞争状况等因素，对产品价格进行制定的策略。</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定价策略定义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定价策略是市场营销组合中非常重要的一环，它直接影响到产品的销售和市场占有率，是企业获取利润的关键因素之一。</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定价策略的重要性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定价策略的定义与重要性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8530" r="853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定价策略的制定过程</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了解目标市场的需求、竞争状况、消费者心理等因素，为制定定价策略提供依据。</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根据产品成本、生产规模等因素，确定产品的成本价格。</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分析竞争对手的产品价格、质量、品牌等因素，制定具有竞争力的价格策略。</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根据市场调研、成本核算和竞争分析的结果，制定出合理的定价策略。</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市场调研与分析</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成本核算</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竞争分析</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制定定价策略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市场需求和供应状况是影响定价策略的重要因素，供大于求时价格下降，供小于求时价格上升。</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市场供需关系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产品的质量、品牌、功能、服务等特性也会影响定价策略，优质的产品往往能够制定更高的价格。</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产品特性</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不同市场的需求和消费水平不同，也会影响定价策略的制定。</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目标市场</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竞争对手的产品价格和质量等因素会影响企业的定价策略，企业需要根据竞争状况制定具有竞争力的价格策略。</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竞争状况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定价策略的影响因素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产品定价策略类型</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以产品成本为基础，加上预期利润来确定价格。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成本导向定价策略是一种常见的定价方法，它以产品的生产成本为主要考虑因素，加上预期的利润，来确定产品的最终销售价格。这种策略的优点在于简单易行，能够保证企业的利润水平。然而，它忽略了市场需求和竞争状况，可能导致产品定价过高或过低。</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成本导向定价策略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根据竞争对手的产品价格来制定自己的产品价格。</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竞争导向定价策略是一种以竞争对手的产品价格为主要考虑因素来确定自己产品价格的策略。企业通过分析竞争对手的产品价格、质量、功能等因素，来制定自己的产品价格，以确保产品在市场上的竞争力。这种策略的优点在于能够快速适应市场变化，但需要企业具备强大的市场调研能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竞争导向定价策略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根据消费者对产品价值的认知来制定产品价格。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价值导向定价策略是一种以消费者对产品价值的认知为主要考虑因素来确定产品价格的策略。企业通过市场调研和消费者访谈等方式，了解消费者对产品的价值认知，并以此为基础制定产品价格。这种策略的优点在于能够更好地满足消费者需求，提高产品的市场竞争力。</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价值导向定价策略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https://d.book118.com/956204043110010031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2024-08-29T22:13:07.793</cp:lastPrinted>
  <dcterms:created xsi:type="dcterms:W3CDTF">2024-08-29T14:13:07Z</dcterms:created>
  <dcterms:modified xsi:type="dcterms:W3CDTF">2024-08-29T14:13:09Z</dcterms:modified>
</cp:coreProperties>
</file>