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499C6-4269-4FF3-AF69-B266F6264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1B11B-533A-4320-9167-C9A3E1515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EDA04-FFA6-4BB9-8E57-BB620AC2B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1E55A-C4C1-466A-821A-2AFF2FCE2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D948B5-DB13-46C4-86B0-21EF1F28F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0ED110-3833-4996-8C22-DD81F4A24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73B0AB-1DCA-4FC6-8AE0-0D66C6EC7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105A6-25C8-4080-8398-6D2AD389C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6DD52-4C1E-4BBD-9258-2D29CE11F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B4D98-DA20-4A02-810A-47CA5E0E0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339F7-EFB1-42C9-AAAF-F6B89FD88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0413503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教师智慧从哪里来教师工作总结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教育教学实践中的智慧体现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学科知识与教育技能融合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团队协作与领导力展现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持续学习与专业发展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面对挑战与未来发展规划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总结教师智慧，分享教学经验，促进教育质量的提升。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教育改革与创新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通过反思和总结教学实践，推动教师的专业成长和进步。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响应教育改革号召，探索教育创新路径，以智慧教学为引领。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71" r="1567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涵盖课前准备、课堂教学、课后辅导等教学环节的经验与智慧。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教学实践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涉及学生思想引导、心理辅导、行为规范等方面的智慧与方法。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包括课题研究、论文发表、学术交流等教育科研活动的成果与启示。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教育科研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总结教师培训经历、专业成长感悟及未来发展规划。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教师培训与专业发展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教育教学实践中的智慧体现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通过创设生动、具体的教学情境，引导学生主动参与，提高教学效果。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情境教学法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鼓励学生自主发现问题、解决问题，培养其创新能力和实践能力。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探究式学习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通过小组合作、角色扮演等方式，促进学生之间的交流与合作，提高其团队协作能力。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合作式学习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创新性教学方法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根据学生的知识水平、能力等因素，将学生分成不同的层次，针对不同层次的学生采用不同的教学策略，使每个学生都能在原有基础上得到提高。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针对不同学生的特点和需求，采用个性化的教学方法和手段，使每个学生都能得到充分的发展。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通过肯定、鼓励等方式，激发学生的自信心和学习动力，提高其学习积极性和主动性。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个性化教育策略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激发学生学习兴趣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趣味化教学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运用生动有趣的案例、故事、游戏等教学手段，吸引学生的注意力，激发其学习兴趣。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实践性教学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通过实验操作、社会实践等方式，让学生亲身参与实践活动，感受学习的乐趣和实用性。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拓展性教学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引导学生关注学科前沿动态和热点问题，拓宽其知识视野和思维空间，激发其探索未知的欲望。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学科知识与教育技能融合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掌握所教学科的基础知识、核心概念、理论体系，以及学科前沿动态。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精通所教学科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了解与所教学科相关的其他学科知识，拓宽知识视野，增强教学深度与广度。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关注学科发展动态，不断更新和扩充自己的学科知识库，保持教学内容的时效性。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深入挖掘学科知识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能够根据教学目标和学生需求，设计合理的教学方案、课程计划和教学资源。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教学设计能力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尝试多种教学方法，如案例教学、项目式学习等，以激发学生的学习兴趣和主动性。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掌握多种评估方法，全面了解学生的学习情况，及时给予反馈和指导。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学生评估与反馈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教育技能提升与运用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问题解决能力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面对复杂问题时，能够运用多学科知识进行分析和解决，培养学生的综合素质。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鼓励学生进行跨学科思考和创新实践，培养学生的创新思维和解决问题的能力。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能够将不同学科的知识、方法、技能进行有效整合，形成综合性的教学方案。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跨学科整合能力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https://d.book118.com/956204135032010043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2024-09-11T01:13:39.751</cp:lastPrinted>
  <dcterms:created xsi:type="dcterms:W3CDTF">2024-09-10T17:13:39Z</dcterms:created>
  <dcterms:modified xsi:type="dcterms:W3CDTF">2024-09-10T17:13:42Z</dcterms:modified>
</cp:coreProperties>
</file>