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27B190-846B-47BE-ABF5-1EA587D2DC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94ACEE-69DC-48D1-B479-70E73F7D2A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2AF49A-9F85-4EA9-A1D4-AAFF55670A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16081F-FF80-4D3A-93D3-C6DEB46296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33E89BF-73C5-4F86-B36E-A5483BC39D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7C871B-C00D-476E-9EB5-DAA759A170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59A8067-40AA-45A6-80D0-1B31ACA6AF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0BBD84-BEA6-4B0E-B9BC-E98227F7CA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479083-6589-478F-A556-C2EC4B234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B056D3-9515-479D-8074-F942E9BB8F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4CB5BD-1324-4135-BCC1-42E440B6C0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6204143234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化工见习报告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化工企业概述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化工见习过程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化工生产流程与工艺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化工设备与维护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化工安全与环保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化工见习总结与展望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本报告旨在总结化工见习期间的学习成果和实践经验，分析存在的问题和不足，并提出改进建议，为今后的工作和学习提供参考。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化工见习是化学工程与工艺专业实践教学的重要环节，通过实地参观、实践操作和理论学习等方式，使学生深入了解化工生产流程、设备操作、工艺控制等方面的知识，提高实践能力和综合素质。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报告背景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本报告涵盖化工见习期间的全过程，包括前期准备、实地参观、实践操作和后期总结等阶段。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内容范围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本报告重点围绕化工生产流程、设备操作、工艺控制等方面进行阐述，同时涉及安全环保、节能减排等相关内容。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化工企业概述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8522661" y="26741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6751011" y="3921937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4988886" y="51506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企业历史和发展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5222881" y="5436037"/>
            <a:ext cx="2541428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创立初期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971715" y="4184077"/>
            <a:ext cx="2541428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736929" y="2936302"/>
            <a:ext cx="2541428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现状与未来规划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228086" y="3512222"/>
            <a:ext cx="2381737" cy="80657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企业历史上的重要转折点和发展阶段。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027453" y="2264447"/>
            <a:ext cx="2381737" cy="80657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企业当前的状况及未来的发展方向。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54963" y="4740947"/>
            <a:ext cx="2381737" cy="80657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企业创立时的背景、初衷及早期业务。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规模概述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企业的员工数量、资产规模、生产能力等。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业务领域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企业涉及的主要化工产品及应用领域。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产业链布局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企业在产业链上下游的布局和合作情况。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企业规模和业务范围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企业使命与愿景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企业的核心理念和发展目标。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价值观体系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企业倡导的核心价值观和行为准则。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员工关怀与培养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企业对员工的关心和培养措施。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社会责任与环保理念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企业在社会责任和环保方面的实践和成果。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企业文化和价值观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化工见习过程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见习时间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2023年5月1日至2023年8月1日，共3个月。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见习地点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某化工集团有限公司生产车间及实验室。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见习目标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通过实地参与化工生产流程，加深对化工工艺、设备、安全等方面的理解，提高实际操作能力。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见习计划和安排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见习内容和任务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763829" y="2541248"/>
            <a:ext cx="2267763" cy="121808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熟悉化工原料、中间产品及成品的性质、用途和储存方法。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095436" y="4987041"/>
            <a:ext cx="2267763" cy="121808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学习化工设备的结构、工作原理及维护保养方法。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054044" y="4987041"/>
            <a:ext cx="2267763" cy="121808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参与化工产品质量的检测与控制，了解产品质量标准。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972595" y="2757148"/>
            <a:ext cx="2267763" cy="121808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掌握化工生产的基本工艺流程和操作要点。</a:t>
            </a:r>
          </a:p>
        </p:txBody>
      </p:sp>
      <p:sp>
        <p:nvSpPr>
          <p:cNvPr id="29" name="Freeform 29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7802444" y="2287786"/>
            <a:ext cx="461677" cy="550831"/>
            <a:chOff x="7802444" y="2287786"/>
            <a:chExt cx="461677" cy="550831"/>
          </a:xfrm>
        </p:grpSpPr>
        <p:sp>
          <p:nvSpPr>
            <p:cNvPr id="34" name="Freeform 34"/>
            <p:cNvSpPr/>
            <p:nvPr/>
          </p:nvSpPr>
          <p:spPr>
            <a:xfrm>
              <a:off x="7968655" y="2393704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7802444" y="2287786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3614276" y="3475144"/>
            <a:ext cx="664559" cy="579787"/>
            <a:chOff x="3614276" y="3475144"/>
            <a:chExt cx="664559" cy="579787"/>
          </a:xfrm>
        </p:grpSpPr>
        <p:sp>
          <p:nvSpPr>
            <p:cNvPr id="37" name="Freeform 37"/>
            <p:cNvSpPr/>
            <p:nvPr/>
          </p:nvSpPr>
          <p:spPr>
            <a:xfrm>
              <a:off x="3614276" y="3614495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959938" y="3475144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9" name="Group 39"/>
          <p:cNvGrpSpPr/>
          <p:nvPr/>
        </p:nvGrpSpPr>
        <p:grpSpPr>
          <a:xfrm>
            <a:off x="6455230" y="3620596"/>
            <a:ext cx="577692" cy="614458"/>
            <a:chOff x="6455230" y="3620596"/>
            <a:chExt cx="577692" cy="614458"/>
          </a:xfrm>
        </p:grpSpPr>
        <p:sp>
          <p:nvSpPr>
            <p:cNvPr id="40" name="Freeform 40"/>
            <p:cNvSpPr/>
            <p:nvPr/>
          </p:nvSpPr>
          <p:spPr>
            <a:xfrm>
              <a:off x="6793178" y="3620596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6455230" y="3805762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6594677" y="3921682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6702786" y="3871485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4" name="Group 44"/>
          <p:cNvGrpSpPr/>
          <p:nvPr/>
        </p:nvGrpSpPr>
        <p:grpSpPr>
          <a:xfrm>
            <a:off x="5009105" y="2064915"/>
            <a:ext cx="559445" cy="701973"/>
            <a:chOff x="5009105" y="2064915"/>
            <a:chExt cx="559445" cy="701973"/>
          </a:xfrm>
        </p:grpSpPr>
        <p:sp>
          <p:nvSpPr>
            <p:cNvPr id="45" name="Freeform 45"/>
            <p:cNvSpPr/>
            <p:nvPr/>
          </p:nvSpPr>
          <p:spPr>
            <a:xfrm>
              <a:off x="5400317" y="2064915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5182698" y="2160634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5009105" y="2421786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见习收获和成果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4630337" y="13608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掌握了化工产品质量的检测方法和控制手段，如色谱分析、滴定分析等。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01868" y="23281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熟悉了多种化工设备的操作和维护，如反应釜、蒸馏塔、换热器等。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535601" y="4514336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对化工生产的全流程有了更加深入的了解，包括原料准备、反应过程、产品分离与精制等各个环节。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965273" y="23281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增强了安全生产意识，了解了化工生产中的安全操作规程和应急处置措施。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8683648" y="4514336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通过参与实际生产，提高了自己的动手能力和团队协作能力。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化工生产流程与工艺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原料准备和预处理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根据生产工艺要求，对原料进行必要的预处理，如清洗、破碎、筛分、干燥等，以去除杂质、调整粒度和水分，为后续反应过程创造条件。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原料预处理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根据生产需求，选择合适的原料供应商，对原料进行严格的质量检验，确保原料符合生产要求。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原料采购与验收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建立科学的原料储存制度，分类存放不同性质的原料，避免交叉污染。定期对原料进行盘点和检查，确保原料数量和质量安全。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原料储存与管理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https://d.book118.com/956204143234010103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2024-09-29T09:19:44.681</cp:lastPrinted>
  <dcterms:created xsi:type="dcterms:W3CDTF">2024-09-29T01:19:44Z</dcterms:created>
  <dcterms:modified xsi:type="dcterms:W3CDTF">2024-09-29T01:19:46Z</dcterms:modified>
</cp:coreProperties>
</file>