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956386-DBA4-45E2-8B75-DA9C9AC2F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4A73B0-44EB-45E7-BFEB-E1C88ABAA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763C43-82B0-4C66-9730-1F818DD7B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1B53C7-2460-4CA5-9FCE-23BA0FFAF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17131D-A43A-4028-AD60-C84F0EE0A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DEF8D8-1749-425A-B0B8-90D6B3A2D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30DF75-83C4-48EA-9FA1-49DEF68BA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C7D4C5-B9F7-4AD4-8FA1-B837079F6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11965E-1BE7-4676-9725-53765DAA5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C70302-8942-4A4B-82EA-3AAE324CD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C21977-26CD-4A0E-ADD8-C0D23E0616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21015205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电子商务物流系统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电子商务物流系统概述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电子商务物流系统构成与功能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电子商务物流系统技术支撑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电子商务物流系统优化策略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电子商务物流系统实施与运营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电子商务物流系统挑战与机遇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电子商务物流系统概述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电子商务物流系统是指基于互联网技术，实现商品从下单、支付、配送到签收等全流程信息化、自动化的物流体系。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随着互联网技术的不断发展和普及，电子商务物流系统经历了从萌芽期、成长期到成熟期的发展历程，现已成为支撑电子商务发展的重要基础设施。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通过自动化、智能化的技术手段，提高物流运作效率，缩短商品从下单到送达的时间。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提高物流效率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292" b="14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降低物流成本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提升用户体验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23" r="112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通过优化物流路径、减少中间环节等方式，降低物流成本，提高电子商务企业的盈利能力。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提供快速、准确、便捷的物流服务，提高用户满意度和忠诚度，促进电子商务企业的发展。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电子商务物流系统重要性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我国电子商务物流系统发展迅速，已形成了较为完善的物流网络和服务体系，但仍存在成本高、效率低等问题。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发达国家电子商务物流系统较为成熟，注重技术创新和服务质量提升，物流成本相对较低。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未来电子商务物流系统将朝着智能化、绿色化、全球化等方向发展，实现更高效、更环保、更便捷的物流服务。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国内外现状及趋势分析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电子商务物流系统构成与功能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订单接收与确认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订单拆分与合并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订单状态跟踪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订单结算与发票管理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订单处理子系统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接收客户提交的订单，并进行有效性验证和确认。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实时更新订单状态，方便客户查询和了解订单进度。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根据商品属性、配送地点等因素，对订单进行拆分或合并处理。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完成订单的结算工作，并提供发票开具和管理功能。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0" b="166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提供实时库存查询和统计功能，帮助商家了解库存状况。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库存查询与统计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设定库存预警线，当库存低于预警线时自动触发补货流程。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库存预警与补货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支持不同仓库之间的库存调拨和分配，优化库存布局。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库存调拨与分配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定期进行库存盘点，对盘亏盘盈进行及时处理和记录。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库存盘点与损益处理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库存管理子系统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配送计划制定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运用算法对配送路线进行优化，提高配送效率。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配送路线优化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配送状态更新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异常配送处理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对配送过程中出现的异常情况进行及时处理和记录。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根据订单信息和配送资源，制定合理的配送计划。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实时更新配送状态，方便客户查询和了解配送进度。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配送管理子系统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运输计划制定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根据订单信息和运输资源，制定合理的运输计划。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运输方式选择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根据商品属性、运输距离等因素，选择合适的运输方式。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运输状态跟踪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实时更新运输状态，方便客户查询和了解运输进度。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运输费用结算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完成运输费用的结算工作，并提供费用明细和发票开具功能。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运输管理子系统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电子商务物流系统技术支撑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物流信息化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通过信息技术实现物流信息的采集、传输、处理、存储和共享，提高物流运作效率。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电子商务与物流信息化融合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将电子商务交易信息与物流信息相结合，实现商流、信息流、资金流和物流的协同。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物流信息平台建设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构建物流公共信息平台，整合各类物流资源，提供一站式物流服务。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信息技术在物流系统中的应用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物流数据分析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运用大数据技术，对海量物流数据进行分析和挖掘，发现数据背后的规律和趋势。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物流预测与决策支持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基于大数据分析结果，对物流需求、库存、运输等方面进行预测，为决策提供支持。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物流优化与智能调度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利用大数据优化算法，对物流网络、运输路线、车辆调度等进行优化，提高物流效率。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大数据在物流系统中的应用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自动化与智能化设备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引入自动化和智能化设备，如无人车、无人机、自动化仓库等，提高物流自动化水平。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智能感知与识别技术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应用人工智能技术，实现对货物、车辆、人员等物流要素的自动感知和识别。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智能决策与规划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运用人工智能技术，对物流运作过程中的决策和规划问题进行智能化处理。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人工智能在物流系统中的应用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https://d.book118.com/956210152055010044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2024-09-12T16:02:03.156</cp:lastPrinted>
  <dcterms:created xsi:type="dcterms:W3CDTF">2024-09-12T08:02:03Z</dcterms:created>
  <dcterms:modified xsi:type="dcterms:W3CDTF">2024-09-12T08:02:05Z</dcterms:modified>
</cp:coreProperties>
</file>