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0BA32-0972-46AE-93DC-3F6D6852F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25C08-261D-43E3-BC1E-E355F1360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6D322-94DB-4F63-B668-23056E6A6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84340-9023-4574-B7E2-60A31010D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6B2714-543F-45FC-A1E3-79A830286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F1F108-E3CD-4F45-AC40-C0C7FA749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444251-AA05-4F1C-8048-F6500005C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18038-B0D8-43EE-87F4-4D06EB002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B1EBC-431A-4523-AD5A-9A3B84875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2E817-6DE3-45BE-9E9A-334EEC10D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2F39A-6B45-4373-AB99-8F5C4E6EB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1200020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电力系统的应急处置与恢复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电网故障应急处置原则
电网应急处置流程
电网故障应急处置措施
应急抢修电网故障措施
电网故障应急处置预案
电网故障应急处置演练
电网故障应急处置总结
电网故障应急处置反思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电网故障应急处置原则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电力系统的应急处置与恢复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电网故障应急处置原则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电网故障应急处置的指导思想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坚持以人为本，确保人身安全和公共利益。</a:t>
            </a:r>
          </a:p>
          <a:p>
            <a:r>
              <a:t>2. 快速反应，及时有效地消除故障，最大限度地减少经济损失和社会影响。</a:t>
            </a:r>
          </a:p>
          <a:p>
            <a:r>
              <a:t>3. 统筹协调，加强各部门、各环节的联动配合，确保应急处置工作高效有序地进行。</a:t>
            </a:r>
          </a:p>
          <a:p>
            <a:r>
              <a:t>4. 以科学决策为基础，准确评估故障情况，采取科学合理的应急处置措施，确保电网安全稳定运行。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电网故障应急处置的基本原则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及时性原则。要求应急处置工作快速反应、迅速行动，以最快的速度发现、定位和消除故障，减少故障对电网安全稳定运行的影响。</a:t>
            </a:r>
          </a:p>
          <a:p>
            <a:r>
              <a:t>2. 准确性原则。要求应急处置工作准确判断故障原因，采取针对性的措施进行消除，确保故障能够被彻底解决，防止故障的再次发生。</a:t>
            </a:r>
          </a:p>
          <a:p>
            <a:r>
              <a:t>3. 协调性原则。要求应急处置工作加强各部门、各环节的协调配合，形成统一的指挥体系，确保应急处置工作高效有序地进行。</a:t>
            </a:r>
          </a:p>
          <a:p>
            <a:r>
              <a:t>4. 科学性原则。要求应急处置工作以科学决策为基础，准确评估故障情况，采取科学合理的应急处置措施，确保电网安全稳定运行。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电网故障应急处置原则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迅速启动应急预案。当发生电网故障时，应立即启动应急预案，根据预案要求，迅速组织抢修队伍，调集抢修物资，赶赴故障现场进行抢修。</a:t>
            </a:r>
          </a:p>
          <a:p>
            <a:r>
              <a:t>2. 迅速组织抢修队伍。抢修队伍应由具有丰富抢修经验的专业技术人员组成，并配备必要的抢修工具和设备，以确保抢修工作的顺利进行。</a:t>
            </a:r>
          </a:p>
          <a:p>
            <a:r>
              <a:t>3. 迅速调集抢修物资。抢修物资主要包括变压器、电缆、绝缘子等，应根据故障情况，迅速调集所需的抢修物资，确保抢修工作的顺利进行。</a:t>
            </a:r>
          </a:p>
          <a:p>
            <a:r>
              <a:t>4. 迅速赶赴故障现场进行抢修。抢修队伍应在接到抢修指令后，立即赶赴故障现场，并立即开始抢修工作，以最快的速度恢复电网运行。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电网故障应急处置的具体措施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电网应急处置流程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电力系统的应急处置与恢复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电网应急处置流程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电网事故应急响应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电网应急处置流程的启动：当电网发生事故或故障时，电网调度部门将启动应急处置流程。应急处置流程的启动包括以下几个步骤：一是确认事故或故障的性质和严重程度；二是启动应急预案；三是成立应急处置领导小组；四是发布应急处置指令。</a:t>
            </a:r>
          </a:p>
          <a:p>
            <a:r>
              <a:t>2. 电网应急处置措施的实施：电网应急处置措施的实施包括以下几个方面：一是隔离故障区域，防止故障蔓延；二是恢复故障区域的供电，包括利用备用电源、进行线路倒闸操作等；三是抢修故障线路或设备；四是进行事故调查，分析事故原因并提出改进措施。</a:t>
            </a:r>
          </a:p>
          <a:p>
            <a:r>
              <a:t>3. 电网应急处置的恢复：电网应急处置的恢复是指电网恢复正常运行状态的过程。电网应急处置的恢复包括以下几个步骤：一是完成故障抢修，恢复故障线路或设备的正常运行；二是撤销应急处置指令，解除应急状态；三是总结事故经验教训，提出改进措施；四是进行应急处置复盘，检查应急处置措施的有效性和改进空间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电网应急处置流程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电网应急处置队伍建设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电网应急处置队伍建设的重要性：电网应急处置队伍是电网安全稳定运行的重要保障。电网应急处置队伍建设的好坏，直接关系到电网事故或故障的处置效率和质量。</a:t>
            </a:r>
          </a:p>
          <a:p>
            <a:r>
              <a:t>2. 电网应急处置队伍建设的基本原则：电网应急处置队伍建设应遵循以下几个基本原则：一是坚持以人为本，注重队伍的整体素质建设；二是坚持专业化、职业化、规范化的建设方向；三是坚持实战化、实效性的建设思路；四是坚持与电网发展相适应的建设原则。</a:t>
            </a:r>
          </a:p>
          <a:p>
            <a:r>
              <a:t>3. 电网应急处置队伍建设的主要内容：电网应急处置队伍建设的主要内容包括以下几个方面：一是人员选拔与培训，确保应急处置队伍成员具有较高的专业素养和技能水平；二是应急预案编制与修订，确保应急处置队伍能够根据不同类型的事故或故障，快速、有效地开展应急处置工作；三是应急演练和培训，提高应急处置队伍的实战能力；四是应急装备配置，确保应急处置队伍拥有必要的装备和器材，能够满足应急处置工作的需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电网应急处置流程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电网应急处置信息系统建设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电网应急处置信息系统建设的重要性：电网应急处置信息系统是电网应急处置工作的重要支撑。电网应急处置信息系统建设的好坏，直接关系到电网事故或故障的处置效率和质量。</a:t>
            </a:r>
          </a:p>
          <a:p>
            <a:r>
              <a:t>2. 电网应急处置信息系统建设的基本原则：电网应急处置信息系统建设应遵循以下几个基本原则：一是坚持以人为本，注重系统的实用性和易用性；二是坚持开放性和兼容性，确保系统能够与其他系统互联互通；三是坚持安全性和可靠性，确保系统能够安全、稳定地运行；四是坚持经济性和实用性，确保系统能够满足电网应急处置工作的实际需要。</a:t>
            </a:r>
          </a:p>
          <a:p>
            <a:r>
              <a:t>3. 电网应急处置信息系统建设的主要内容：电网应急处置信息系统建设的主要内容包括以下几个方面：一是应急信息采集与传输系统建设，确保应急处置队伍能够快速、准确地获取事故或故障信息；二是应急信息处理与分析系统建设，确保应急处置队伍能够及时、有效地分析事故或故障信息，做出正确的处置决策；三是应急信息发布与共享系统建设，确保应急处置队伍能够及时、准确地发布事故或故障信息，并与其他相关部门和单位共享信息；四是应急信息指挥与调度系统建设，确保应急处置队伍能够及时、有效地指挥和调度应急处置工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电网故障应急处置措施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电力系统的应急处置与恢复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电网故障应急处置措施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电网故障应急响应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实施全网停电应急响应：当电网出现大面积停电时，应立即启动全网停电应急响应机制，并迅速采取措施恢复供电。</a:t>
            </a:r>
          </a:p>
          <a:p>
            <a:r>
              <a:t>2. 启动应急指挥系统：启动应急指挥系统，成立应急指挥部，由电力系统最高负责人担任总指挥，负责统筹指挥应急处置工作。</a:t>
            </a:r>
          </a:p>
          <a:p>
            <a:r>
              <a:t>3. 发布应急通知：向相关单位和人员发布应急通知，要求各单位和人员立即行动，全力配合应急处置工作。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故障定位与评估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快速故障定位：利用智能电网技术和设备，快速定位故障位置，为后续抢修工作提供依据。</a:t>
            </a:r>
          </a:p>
          <a:p>
            <a:r>
              <a:t>2. 故障评估：对故障原因、影响范围、恢复时间等进行评估，为制定抢修方案提供依据。</a:t>
            </a:r>
          </a:p>
          <a:p>
            <a:r>
              <a:t>3. 故障信息共享：与相关单位共享故障信息，以便各单位及时采取措施，防止故障扩大。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电网故障应急处置措施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抢修与恢复供电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制定抢修方案：根据故障评估结果，制定详细的抢修方案，包括抢修步骤、所需人员和设备、抢修时间等。</a:t>
            </a:r>
          </a:p>
          <a:p>
            <a:r>
              <a:t>2. 组织抢修力量：组织抢修力量，包括抢修人员、设备、物资等，迅速赶往故障现场进行抢修。</a:t>
            </a:r>
          </a:p>
          <a:p>
            <a:r>
              <a:t>3. 抢修过程监控：对抢修过程进行实时监控，确保抢修安全、高效进行。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故障调查与分析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事后调查：对故障原因进行深入调查，查明故障发生的原因，以便采取措施防止类似故障再次发生。</a:t>
            </a:r>
          </a:p>
          <a:p>
            <a:r>
              <a:t>2. 数据分析：对故障数据进行分析，提取有价值的信息，以便改进电网运行管理。</a:t>
            </a:r>
          </a:p>
          <a:p>
            <a:r>
              <a:t>3. 经验总结：对故障处理过程进行总结，吸取经验教训，以便提高应急处置能力。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电网故障应急处置措施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应急演练与培训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定期演练：定期组织应急演练，提高各单位和人员的应急处置能力。</a:t>
            </a:r>
          </a:p>
          <a:p>
            <a:r>
              <a:t>2. 培训教育：对相关人员进行培训教育，提高其应急处置知识和技能。</a:t>
            </a:r>
          </a:p>
          <a:p>
            <a:r>
              <a:t>3. 经验分享：组织应急处置经验交流，分享最佳实践，提高整体应急处置水平。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应急物资储备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应急物资储备：储备必要的应急物资，包括抢修设备、备品备件、应急发电机等，以备不时之需。</a:t>
            </a:r>
          </a:p>
          <a:p>
            <a:r>
              <a:t>2. 合理配置：合理配置应急物资，确保物资储备充足，并方便调配使用。</a:t>
            </a:r>
          </a:p>
          <a:p>
            <a:r>
              <a:t>3. 定期检查：定期对应急物资进行检查，确保物资质量合格，并及时补充消耗的物资。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应急抢修电网故障措施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电力系统的应急处置与恢复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应急抢修电网故障措施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故障定位与评估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及时发现和准确判断故障类型、地点和范围，为抢修方案的制定提供依据。</a:t>
            </a:r>
          </a:p>
          <a:p>
            <a:r>
              <a:t>2. 充分利用先进的故障定位技术，如故障指示器、在线监测系统等，提高故障定位的准确性和快速性。</a:t>
            </a:r>
          </a:p>
          <a:p>
            <a:r>
              <a:t>3. 综合考虑故障性质、故障影响范围、供电可靠性要求等因素，对故障进行综合评估，确定抢修的优先级和顺序。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制定抢修方案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根据故障的性质、地点和影响范围，制定详细的抢修方案，明确抢修步骤、所需材料和设备、抢修人员安排等。</a:t>
            </a:r>
          </a:p>
          <a:p>
            <a:r>
              <a:t>2. 充分考虑抢修过程中的安全风险，制定相应的安全措施，确保抢修人员和设备的安全。</a:t>
            </a:r>
          </a:p>
          <a:p>
            <a:r>
              <a:t>3. 加强与相关部门的协调配合，确保抢修物资、设备和人员的及时调配和运输，保障抢修工作的顺利进行。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应急抢修电网故障措施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组织抢修队伍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迅速组建一支专业、经验丰富的抢修队伍，确保抢修人员具备必要的技术技能和安全意识。</a:t>
            </a:r>
          </a:p>
          <a:p>
            <a:r>
              <a:t>2. 制定抢修人员的管理制度，明确职责分工、工作流程和纪律要求，确保抢修工作的有序进行。</a:t>
            </a:r>
          </a:p>
          <a:p>
            <a:r>
              <a:t>3. 加强对抢修人员的安全教育和培训，提高抢修人员的安全意识和操作技能，确保抢修过程中的安全。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抢修物资和设备保障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提前储备必要的抢修物资和设备，确保抢修工作能够快速展开。</a:t>
            </a:r>
          </a:p>
          <a:p>
            <a:r>
              <a:t>2. 加强与相关单位的协调配合，确保抢修物资和设备的及时调配和运输。</a:t>
            </a:r>
          </a:p>
          <a:p>
            <a:r>
              <a:t>3. 建立物资和设备管理制度，确保物资和设备的合理使用和维护，避免浪费和损失。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https://d.book118.com/956212000202010101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电网故障应急处置原则</vt:lpstr>
      <vt:lpstr>电网故障应急处置原则</vt:lpstr>
      <vt:lpstr>电网故障应急处置原则</vt:lpstr>
      <vt:lpstr>电网应急处置流程</vt:lpstr>
      <vt:lpstr>电网应急处置流程</vt:lpstr>
      <vt:lpstr>电网应急处置流程</vt:lpstr>
      <vt:lpstr>电网应急处置流程</vt:lpstr>
      <vt:lpstr>电网故障应急处置措施</vt:lpstr>
      <vt:lpstr>电网故障应急处置措施</vt:lpstr>
      <vt:lpstr>电网故障应急处置措施</vt:lpstr>
      <vt:lpstr>电网故障应急处置措施</vt:lpstr>
      <vt:lpstr>应急抢修电网故障措施</vt:lpstr>
      <vt:lpstr>应急抢修电网故障措施</vt:lpstr>
      <vt:lpstr>应急抢修电网故障措施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2024-09-26T07:08:46.703</cp:lastPrinted>
  <dcterms:created xsi:type="dcterms:W3CDTF">2024-09-25T23:08:46Z</dcterms:created>
  <dcterms:modified xsi:type="dcterms:W3CDTF">2024-09-25T23:08:48Z</dcterms:modified>
</cp:coreProperties>
</file>