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61BD6A-F6D3-4C24-BE01-07D745CA0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8C99C-F3A3-4331-85A5-E71C5E600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FF3309-C290-48E9-B513-EEE5BF672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74C10A-C2A1-4AF7-B9DE-C696D99A73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9CDC1-A034-4818-BB5D-239020BAB8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89230A-7104-4383-BF54-326629F5A7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CC0121-9645-405A-AA53-79CF6C5905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2E1BCF-A4A8-4521-AD84-5C82A7616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0935D-8608-41EE-9288-2B060AF82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D55AD9-8DED-4782-9A9E-35D47771C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7662B-DC96-4169-9FAE-3F71B984B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131040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经济学知识归纳总结报告</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汇报人：&lt;XXX&gt;</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经济学基本概念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微观经济学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宏观经济学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发展经济学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国际经济学</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经济学应用领域</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经济学基本概念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定义与性质</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经济学是一门研究人类经济行为和现象的科学，它探讨如何有效地分配稀缺资源，以满足人类的需求和欲望。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性质</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经济学是一门社会科学，它涉及到人类行为、市场机制、政府政策等多个方面，具有综合性、应用性和实证性的特点。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经济现象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经济学研究各种经济现象，如市场供需、价格形成、经济增长、就业等。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人类行为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经济学研究人类在生产和消费过程中的行为，以及这些行为背后的动机和决策过程。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资源分配</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经济学研究如何有效分配稀缺资源，以最大化人类福利。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经济学的研究对象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980" b="698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古典经济学家如亚当·斯密、大卫·李嘉图等，提出了劳动价值论、比较优势理论等重要理论，奠定了经济学的基础。</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古典经济学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19世纪70年代，边际效用学派的兴起，强调个人选择和边际效用的概念，对经济学产生了深远影响。</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边际革命</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20世纪30年代，约翰·梅纳德·凯恩斯提出宏观干预政策，强调政府应该通过财政政策和货币政策来调节经济。</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凯恩斯主义</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20世纪50年代，新古典综合学派兴起，强调市场机制和国家宏观干预的结合，对战后资本主义世界产生了重要影响。</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新古典综合学派</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经济学的发展历程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微观经济学</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789" r="127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消费者在不同价格水平上愿意并能够购买的商品或服务的数量。</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需求</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在不同价格水平上生产者愿意并能够提供的商品或服务的数量。</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供给</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当需求量等于供给量时，市场达到均衡，此时的价格为均衡价格，对应的数量为均衡数量。</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市场均衡</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衡量需求或供给数量对价格变动反应敏感度的概念，分为需求弹性和供给弹性。</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弹性</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需求与供给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完全竞争市场</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一个市场结构，其中每个生产者都是价格接受者，产品同质且信息完全。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w="lg" len="lg"/>
            <a:tailEnd type="triangle" w="lg" len="lg"/>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垄断市场</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一个市场结构，其中只有一个生产者，产品具有独特性。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寡头市场</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少数几个生产者主导的市场，产品可能相似或有所不同。</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竞争策略</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生产者如何通过价格、产量和其他策略来最大化利润或最小化损失。</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市场结构与竞争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907" r="490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消费者从消费商品或服务中获得的满足程度。</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效用理论</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消费者从额外一单位商品或服务中获得的满足程度。</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边际效用</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在有限的资源下，消费者如何选择商品或服务的组合以最大化效用。</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消费者选择</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商品或服务价格变动对消费者需求量的影响。</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价格效应</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生产函数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描述生产过程中投入品与最大产出之间的关系。</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边际生产力</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生产过程中额外一单位投入品所增加的产出。</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成本最小化</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生产者如何选择投入品的组合以最小化生产成本。</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规模经济与规模不经济</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描述生产规模变化对平均成本的影响。</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生产者行为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宏观经济学</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solidFill>
                <a:latin typeface="Microsoft Yahei"/>
                <a:ea typeface="Microsoft Yahei"/>
                <a:cs typeface="Microsoft Yahei"/>
              </a:rPr>
              <a:t>指一个国家在一定时期内所有居民获得的最终产品和劳务的价值总和，是衡量国家经济状况的重要指标。</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solidFill>
                <a:latin typeface="Microsoft Yahei"/>
                <a:ea typeface="Microsoft Yahei"/>
                <a:cs typeface="Microsoft Yahei"/>
              </a:rPr>
              <a:t>国民收入</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solidFill>
                <a:latin typeface="Microsoft Yahei"/>
                <a:ea typeface="Microsoft Yahei"/>
                <a:cs typeface="Microsoft Yahei"/>
              </a:rPr>
              <a:t>经济增长</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solidFill>
                <a:latin typeface="Microsoft Yahei"/>
                <a:ea typeface="Microsoft Yahei"/>
                <a:cs typeface="Microsoft Yahei"/>
              </a:rPr>
              <a:t>影响因素</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solidFill>
                <a:latin typeface="Microsoft Yahei"/>
                <a:ea typeface="Microsoft Yahei"/>
                <a:cs typeface="Microsoft Yahei"/>
              </a:rPr>
              <a:t>指一个国家或地区在一定时期内国民收入或产出的增加，通常用国内生产总值（GDP）来衡量。</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solidFill>
                <a:latin typeface="Microsoft Yahei"/>
                <a:ea typeface="Microsoft Yahei"/>
                <a:cs typeface="Microsoft Yahei"/>
              </a:rPr>
              <a:t>投资、消费、政府购买、出口等。</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国民收入与经济增长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625" r="9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指货币的一般购买力下降，物价普遍上涨的现象。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通货膨胀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指有劳动能力并愿意就业的劳动者找不到工作的现象。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失业</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通货膨胀和失业有时会同时存在，称为“菲利普斯曲线”。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相互关系</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通货膨胀与失业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https://d.book118.com/956213104051010033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2024-09-01T20:39:56.876</cp:lastPrinted>
  <dcterms:created xsi:type="dcterms:W3CDTF">2024-09-01T12:39:56Z</dcterms:created>
  <dcterms:modified xsi:type="dcterms:W3CDTF">2024-09-01T12:39:59Z</dcterms:modified>
</cp:coreProperties>
</file>