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7789A-F10F-4BE2-91E7-61DA9FA90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3C1AD-CF0B-4FFF-9D4E-E2F159349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A827E-0DC8-4E63-98E3-963F65277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8B22E-84C8-46F7-88E5-CFD332B3D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BACE79-36C1-449C-AA5F-86648E2BF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FF9AF-4679-480B-80F2-5D71B371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1D6B0-6853-4348-AD02-C94923F52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BE91B-6561-4DDE-B28A-24DF02F2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F1390-8E09-47B9-836E-EF0645346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41D91-C14B-43A7-BD0A-EF391459A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D687D-FD91-479C-9DC5-DB5D03DC8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1311005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科普文化进万家活动总结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活动反馈与评估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文化进万家活动是在全国范围内开展的一项大型科普宣传活动，旨在提高全民科学素质，促进科学知识的普及和传播。该活动由政府主导，通过多种形式和渠道，将科学知识、科学方法、科学思想和科学精神送到千家万户，让更多的人了解科学、热爱科学、运用科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通过科普文化进万家活动，使更多的人了解科学知识，提高科学素质，增强科学思维能力，培养科学精神。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提升全民科学素质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将科学知识以多种形式传递给大众，让科学知识更加贴近生活，增强公众对科学的认知和理解。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促进科学知识的普及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科普文化进万家活动有助于激发公众对科技创新的兴趣和热情，为科技创新提供源源不断的动力和支持。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推动科技创新发展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科普文化是国家软实力的重要组成部分，通过科普文化进万家活动，可以提升国家的国际形象和影响力。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增强国家软实力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活动策划与组织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本次活动以“科普文化进万家”为主题，旨在提高居民科学素质和文化素养，促进社区和谐发展。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主题贴近居民生活，容易引起居民的共鸣和参与兴趣，提高活动的影响力和传播效果。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主题吸引力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活动时间安排在周末或节假日，方便居民参与，同时避免与其他大型活动冲突。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活动地点选择在居民聚集的社区中心或公园等公共场所，便于居民参与和交流。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地点选择恰当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时间安排合理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人员构成多样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活动参与人员包括科普工作者、文化工作者、社区居民等，构成多样，有利于活动的开展和交流。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组织有序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参与人员按照活动策划进行有序组织和安排，确保活动的顺利进行和效果达成。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通过电视、广播、报纸、网络等多种渠道进行广泛宣传，提高公众对活动的知晓率。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重点宣传活动的目的、意义、时间、地点、参与方式等，同时强调科普文化的重要性。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宣传覆盖面广，公众参与度高，为活动的成功举办奠定了良好的基础。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https://d.book118.com/956213110051010033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2024-09-01T20:39:58.416</cp:lastPrinted>
  <dcterms:created xsi:type="dcterms:W3CDTF">2024-09-01T12:39:58Z</dcterms:created>
  <dcterms:modified xsi:type="dcterms:W3CDTF">2024-09-01T12:40:00Z</dcterms:modified>
</cp:coreProperties>
</file>