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34031-A929-439C-B457-A24D5640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337F7-0B98-4766-9067-48ED1B70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76FA5-0FA2-49DF-9254-3C6FEC44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87D9D-1F5D-44E3-B132-9F216601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CF83D-5589-4D58-ADA8-F131CD76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57BE3-8544-4CB6-A611-54406339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14DE7-ED6F-472C-B497-883F87D7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2B290-7E0D-494B-83D4-C52C538B4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8C790-AE7F-4307-A918-8EC27D506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BD164-AE9C-4691-84BF-0CF574B1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C7844-1462-48AF-89AE-7A8775F34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13143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研发流程改进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研发流程改进背景与目的
 当前研发流程的问题分析
 改进研发流程的必要性和影响
 研发流程改进的主要措施
 改进措施的具体实施方案
 改进后的研发流程预期效果
 实施改进措施的风险评估与应对策略
 结论：研发流程改进的前景与展望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研发流程改进背景与目的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研发流程改进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研发流程改进背景与目的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研发流程改进背景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1.随着科技竞争的加剧，研发流程的改进成为了提升企业竞争力的关键。</a:t>
            </a:r>
          </a:p>
          <a:p>
            <a:r>
              <a:t>2.传统的研发流程存在效率低下、创新能力不足等问题，需要进行优化。</a:t>
            </a:r>
          </a:p>
          <a:p>
            <a:r>
              <a:t>3.数字化、智能化等技术发展为研发流程改进提供了可能。</a:t>
            </a:r>
          </a:p>
          <a:p>
            <a:r>
              <a:t>随着全球科技竞争的日益激烈，企业对于研发流程的改进需求愈发迫切。传统的研发流程往往存在着效率低下、创新能力不足、对市场需求反应迟钝等问题，这些问题成为了制约企业发展的瓶颈。因此，改进研发流程，提高研发效率和创新能力，成为了企业在竞争中获胜的关键。与此同时，数字化、智能化等技术的飞速发展，为研发流程的改进提供了强大的技术支持和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研发流程改进目的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1.提高研发效率，减少研发成本。</a:t>
            </a:r>
          </a:p>
          <a:p>
            <a:r>
              <a:t>2.提升创新能力，促进产品研发升级。</a:t>
            </a:r>
          </a:p>
          <a:p>
            <a:r>
              <a:t>3.提高企业整体竞争力，抢占市场先机。</a:t>
            </a:r>
          </a:p>
          <a:p>
            <a:r>
              <a:t>研发流程改进的主要目的在于提高企业的研发效率和创新能力，从而提升企业的整体竞争力。通过改进研发流程，企业能够更有效地利用资源，提高研发效率，减少研发成本，同时也能够更好地激发员工的创新潜力，促进产品研发的升级换代。这样不仅可以满足市场的不断变化和需求，还能够抢占市场先机，为企业的未来发展打下坚实的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当前研发流程的问题分析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研发流程改进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当前研发流程的问题分析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需求定义不明确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1.需求缺乏精细化描述，导致实现难度大，修改频繁，影响研发效率。</a:t>
            </a:r>
          </a:p>
          <a:p>
            <a:r>
              <a:t>2.需求变更未能及时调整，引发项目延期和质量问题。</a:t>
            </a:r>
          </a:p>
          <a:p>
            <a:r>
              <a:t>3.需求方与研发团队沟通不足，需求理解不一致，增加返工风险。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研发流程繁琐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1.流程环节过多，导致研发周期过长，响应市场变化能力弱。</a:t>
            </a:r>
          </a:p>
          <a:p>
            <a:r>
              <a:t>2.流程中的审批、测试等环节存在瓶颈，影响整体效率。</a:t>
            </a:r>
          </a:p>
          <a:p>
            <a:r>
              <a:t>3.流程缺乏灵活性，难以适应不同项目的特点，制约创新。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当前研发流程的问题分析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团队协作不畅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1.团队间沟通不足，信息同步不及时，导致项目进展受阻。</a:t>
            </a:r>
          </a:p>
          <a:p>
            <a:r>
              <a:t>2.团队成员技能、经验存在差异，未能形成有效互补。</a:t>
            </a:r>
          </a:p>
          <a:p>
            <a:r>
              <a:t>3.团队缺乏共同的目标和价值观，团队凝聚力不足。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技术更新迅速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1.新技术不断涌现，对研发团队的学习能力提出挑战。</a:t>
            </a:r>
          </a:p>
          <a:p>
            <a:r>
              <a:t>2.技术选型困难，需权衡各种技术的优缺点。</a:t>
            </a:r>
          </a:p>
          <a:p>
            <a:r>
              <a:t>3.技术更新可能导致现有架构、代码等需要大规模重构。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当前研发流程的问题分析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质量控制不足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1.质量标准不明确，导致产品质量不稳定。</a:t>
            </a:r>
          </a:p>
          <a:p>
            <a:r>
              <a:t>2.质量检测手段单一，难以发现潜在问题。</a:t>
            </a:r>
          </a:p>
          <a:p>
            <a:r>
              <a:t>3.质量问题追溯困难，改进措施难以有效实施。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资源分配不合理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1.资源分配未能与项目优先级、难度等因素相匹配，导致资源浪费或资源不足。</a:t>
            </a:r>
          </a:p>
          <a:p>
            <a:r>
              <a:t>2.资源调度不灵活，难以应对项目中的变化。</a:t>
            </a:r>
          </a:p>
          <a:p>
            <a:r>
              <a:t>3.资源利用效率低，存在浪费现象。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改进研发流程的必要性和影响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研发流程改进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改进研发流程的必要性和影响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提高研发效率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1.研发流程改进能够减少研发周期，提高研发效率，使企业更快地向市场推出新产品或服务，提升市场竞争力。</a:t>
            </a:r>
          </a:p>
          <a:p>
            <a:r>
              <a:t>2.通过优化研发流程，可以减少不必要的浪费和资源消耗，降低研发成本，提高企业的经济效益。</a:t>
            </a:r>
          </a:p>
          <a:p>
            <a:r>
              <a:t>3.改进研发流程可以提高研发团队的协作和沟通效率，减少出错率和返工率，提高研发质量和产品性能。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提升创新能力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1.改进研发流程可以激发企业的创新活力，促进技术研发和产品创新，提高企业的核心竞争力。</a:t>
            </a:r>
          </a:p>
          <a:p>
            <a:r>
              <a:t>2.优化的研发流程可以更好地适应市场变化和客户需求，有助于企业及时调整产品战略，抢占市场先机。</a:t>
            </a:r>
          </a:p>
          <a:p>
            <a:r>
              <a:t>3.提升创新能力可以帮助企业开拓新的业务领域，扩大市场份额，实现可持续发展。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改进研发流程的必要性和影响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促进团队协作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1.改进研发流程可以促进团队成员之间的协作和沟通，形成良好的团队氛围和合作精神。</a:t>
            </a:r>
          </a:p>
          <a:p>
            <a:r>
              <a:t>2.通过优化流程，可以明确团队成员的职责和分工，提高团队协作的效率和质量。</a:t>
            </a:r>
          </a:p>
          <a:p>
            <a:r>
              <a:t>3.促进团队协作可以降低人员流失率，提高员工的工作满意度和忠诚度，为企业的稳定发展提供保障。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1.改进研发流程可以加强质量管理的环节，提高产品质量和可靠性，增强企业的品牌形象和市场信誉。</a:t>
            </a:r>
          </a:p>
          <a:p>
            <a:r>
              <a:t>2.通过流程优化，可以加强质量控制和监督，减少产品故障率和维修成本，提高企业的经济效益和社会效益。</a:t>
            </a:r>
          </a:p>
          <a:p>
            <a:r>
              <a:t>3.增强质量控制可以促进企业与客户之间建立长期稳定的合作关系，拓展企业的业务发展空间。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改进研发流程的必要性和影响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降低研发风险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1.改进研发流程可以降低研发过程中出现的风险和不确定性，减少企业的经济损失。</a:t>
            </a:r>
          </a:p>
          <a:p>
            <a:r>
              <a:t>2.通过流程优化，可以提高研发的预见性和可控性，降低技术难度和成本，减少研发失败的风险。</a:t>
            </a:r>
          </a:p>
          <a:p>
            <a:r>
              <a:t>3.降低研发风险有助于企业保持稳健的发展态势，提高企业的可持续发展能力。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适应市场需求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1.改进研发流程可以更好地适应市场变化和客户需求，提高企业的市场响应能力和竞争力。</a:t>
            </a:r>
          </a:p>
          <a:p>
            <a:r>
              <a:t>2.通过流程优化，可以加快产品研发和升级换代的速度，满足客户的个性化需求，提高客户满意度。</a:t>
            </a:r>
          </a:p>
          <a:p>
            <a:r>
              <a:t>3.适应市场需求可以帮助企业抢占市场先机，扩大市场份额，实现业务增长和发展目标。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研发流程改进的主要措施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研发流程改进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研发流程改进的主要措施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需求分析与定义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1.强化需求调研和分析，确保需求准确性和完整性。通过定期与业务部门沟通，明确业务目标和需求，减少反复修改和返工。</a:t>
            </a:r>
          </a:p>
          <a:p>
            <a:r>
              <a:t>2.引入业务分析师角色，负责将业务需求转化为技术需求，提高需求的可理解性和可操作性。</a:t>
            </a:r>
          </a:p>
          <a:p>
            <a:r>
              <a:t>3.建立需求变更管理流程，对需求变更进行严格控制，确保变更的合理性和实施效率。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项目管理与协调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1.加强项目计划制定和监控，确保项目按时完成。通过引入敏捷管理方法，提高项目管理的灵活性和适应性。</a:t>
            </a:r>
          </a:p>
          <a:p>
            <a:r>
              <a:t>2.建立跨部门协调机制，促进不同团队之间的沟通和协作。定期召开项目进展会议，及时解决项目中的问题。</a:t>
            </a:r>
          </a:p>
          <a:p>
            <a:r>
              <a:t>3.加强项目风险管理，提前识别和解决潜在风险，确保项目的顺利进行。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研发流程改进的主要措施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代码质量管理与测试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1.制定代码规范和质量标准，确保代码质量和可维护性。通过代码审查和静态分析工具，提高代码质量。</a:t>
            </a:r>
          </a:p>
          <a:p>
            <a:r>
              <a:t>2.加强测试用例设计和执行，提高测试的覆盖率和有效性。引入自动化测试工具，提高测试效率。</a:t>
            </a:r>
          </a:p>
          <a:p>
            <a:r>
              <a:t>3.建立缺陷跟踪和管理系统，对缺陷进行及时跟踪和处理，确保产品质量。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持续集成与交付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1.引入持续集成和持续交付流程，提高软件交付速度和质量。通过自动化工具，实现代码的自动构建、测试和部署。</a:t>
            </a:r>
          </a:p>
          <a:p>
            <a:r>
              <a:t>2.建立版本控制系统，对代码和配置文件进行统一管理，提高团队协作效率。</a:t>
            </a:r>
          </a:p>
          <a:p>
            <a:r>
              <a:t>3.定期进行集成和交付培训，提高团队成员的技能和意识。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研发流程改进的主要措施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研发效能度量与改进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1.建立研发效能度量体系，对研发过程进行定量评估，发现问题和改进点。</a:t>
            </a:r>
          </a:p>
          <a:p>
            <a:r>
              <a:t>2.引入敏捷绩效评估方法，关注团队整体绩效和个人成长，激发团队成员积极性。</a:t>
            </a:r>
          </a:p>
          <a:p>
            <a:r>
              <a:t>3.定期进行研发效能分析和改进，制定针对性措施，持续优化研发流程。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知识管理与培训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1.建立知识管理系统，整理和共享项目经验、技巧和最佳实践，促进知识传承和复用。</a:t>
            </a:r>
          </a:p>
          <a:p>
            <a:r>
              <a:t>2.定期开展技术培训和交流会议，提高团队成员的技能水平和创新能力。</a:t>
            </a:r>
          </a:p>
          <a:p>
            <a:r>
              <a:t>3.鼓励团队成员参与外部培训和认证，提升个人竞争力和团队整体实力。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https://d.book118.com/956213143124010034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研发流程改进背景与目的</vt:lpstr>
      <vt:lpstr> 研发流程改进背景与目的</vt:lpstr>
      <vt:lpstr> 当前研发流程的问题分析</vt:lpstr>
      <vt:lpstr> 当前研发流程的问题分析</vt:lpstr>
      <vt:lpstr> 当前研发流程的问题分析</vt:lpstr>
      <vt:lpstr> 当前研发流程的问题分析</vt:lpstr>
      <vt:lpstr> 改进研发流程的必要性和影响</vt:lpstr>
      <vt:lpstr> 改进研发流程的必要性和影响</vt:lpstr>
      <vt:lpstr> 改进研发流程的必要性和影响</vt:lpstr>
      <vt:lpstr> 改进研发流程的必要性和影响</vt:lpstr>
      <vt:lpstr> 研发流程改进的主要措施</vt:lpstr>
      <vt:lpstr> 研发流程改进的主要措施</vt:lpstr>
      <vt:lpstr> 研发流程改进的主要措施</vt:lpstr>
      <vt:lpstr> 研发流程改进的主要措施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2024-09-03T20:04:49.381</cp:lastPrinted>
  <dcterms:created xsi:type="dcterms:W3CDTF">2024-09-03T12:04:49Z</dcterms:created>
  <dcterms:modified xsi:type="dcterms:W3CDTF">2024-09-03T12:04:51Z</dcterms:modified>
</cp:coreProperties>
</file>