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90A90-4DC4-4B9F-B2BE-5D48D15D3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0AA26-1C5D-4ABB-81CD-1DAFEE76B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E2723-B823-4480-82B2-EF3683296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8E07B-643D-4742-B986-0C63F1D5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78AA6-3806-4C8E-A47F-8320AFA9B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D2214-9B2A-4095-8283-4D189836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AA8CB-43A3-4358-A29A-4F6C9F1ED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C162E-310C-4A4D-8E49-B3A33D5A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CB1D0-985A-44E1-B3C7-92299DEAA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CF8B8-7DEB-45AC-8C98-EF958B2A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83CB3-905E-4699-980D-39D68212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1402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读唤醒护理感想PpT\n## 1.护理行业的现状与挑战\n### 1.1护理行业的发展历程与现状\n### 1.2护理行业面临的挑战与问题\n### 1.3护理行业的未来发展趋势\n## 2.读唤醒护理的理念与实践\n### 2.1读唤醒护理的理念内涵与价值\n### 2.2读唤醒护理的实践案例与成果\n### 2.3读唤醒护理在护理行业中的应用前景\n## 3.读唤醒护理对护理人员的影响\n### 3.1读唤醒护理对护理人员的专业成长\n### 3.2读唤醒护理对护理人员的心理素质提升\n### 3.3读唤醒护理对护理人员的工作满意度\n## 4.读唤醒护理在护理教育中的应用\n### 4.1读唤醒护理在护理教育中的实践探索\n### 4.2读唤醒护理对护理教育质量的影响\n### 4.3读唤醒护理在护理教育中的推广策略\n## 5.读唤醒护理在护理管理中的应用\n### 5.1读唤醒护理在护理管理中的实践应用\n### 5.2读唤醒护理对护理管理效果的影响\n### 5.3读唤醒护理在护理管理中的推广建议\n## 6.结论与展望\n### 6.1读唤醒护理对护理行业的影响与价值\n### 6.2读唤醒护理的未来发展趋势与挑战\n### 6.3对护理行业发展的建议与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读唤醒护理感想PpT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护理行业的现状与挑战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护理行业的起源与发展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古代护理：起源于原始社会，主要以家庭照顾为主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近现代护理：随着医疗技术的发展，护理逐渐成为一个独立的职业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现代护理：随着科技进步和医疗水平的提高，护理行业不断发展壮大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护理行业的现状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护理人才短缺：随着人口老龄化，护理需求增加，护理人才短缺问题日益严重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工作压力大：护理人员工作繁重，压力大，职业倦怠现象普遍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服务质量参差不齐：护理服务质量受到多种因素影响，如人员素质、设施设备等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护理行业的发展历程与现状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护理人才短缺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培养周期长：护理专业性强，人才培养周期长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流失率高：护理人员工作压力大，待遇不高，导致流失率高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工作压力大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工作任务繁重：护理人员需要承担大量繁琐的工作任务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职业发展受限：护理人员职业发展路径单一，晋升空间有限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服务质量参差不齐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人员素质参差不齐：护理人员素质受到教育培训、经验等多种因素影响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设施设备的不足：护理服务所需设施设备不足，影响服务质量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护理人才短缺的缓解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加大人才培养力度：提高护理教育水平，加快人才培养速度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提高护理人员待遇：提高护理人员的收入和待遇，降低流失率</a:t>
                </a:r>
                <a:endParaRPr/>
              </a:p>
            </p:txBody>
          </p:sp>
          <p:sp>
            <p:nvSpPr>
              <p:cNvPr id="2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工作压力的减轻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优化工作流程：通过科学管理，提高工作效率，减轻工作压力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提供职业发展机会：拓宽护理人员职业发展路径，提高职业发展空间</a:t>
                </a:r>
                <a:endParaRPr/>
              </a:p>
            </p:txBody>
          </p:sp>
          <p:sp>
            <p:nvSpPr>
              <p:cNvPr id="2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服务质量的提升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提高人员素质：加强护理人员培训，提高人员素质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完善设施设备：加大投入，完善护理服务所需设施设备</a:t>
                </a:r>
                <a:endParaRPr/>
              </a:p>
            </p:txBody>
          </p:sp>
          <p:sp>
            <p:nvSpPr>
              <p:cNvPr id="2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读唤醒护理的理念与实践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读唤醒护理的理念内涵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以人为本：关注患者的身心需求，提供全面的护理服务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唤醒护理：通过阅读、交流、反思等方式，激发护理人员的潜能和创造力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持续改进：以实现护理质量的持续改进为目标，不断提高护理服务水平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读唤醒护理的价值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提高护理服务质量：通过以人为本的护理服务，提高患者满意度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促进护理人员成长：通过唤醒护理，提高护理人员的专业素养和心理素质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推动护理行业发展：通过持续改进，推动护理行业的创新和发展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读唤醒护理的理念内涵与价值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读唤醒护理的实践案例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案例一：通过阅读《护理的哲学》等书籍，提高护理人员的人文关怀能力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案例二：通过组织护理人员交流，分享护理经验和心得，提高护理服务质量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案例三：通过反思护理工作中的问题，提出改进措施，实现护理质量的持续改进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读唤醒护理的成果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提高患者满意度：通过提高护理服务质量，提高患者满意度和口碑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提高护理人员素质：通过唤醒护理，提高护理人员的专业素养和心理素质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推动护理行业发展：通过持续改进，推动护理行业的创新和发展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读唤醒护理的实践案例与成果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读唤醒护理在护理教育中的应用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提高护理教育质量：通过读唤醒护理，提高护理教育的质量和效果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培养高素质护理人才：通过读唤醒护理，培养具有人文关怀和专业素养的护理人才</a:t>
                </a:r>
                <a:endParaRPr/>
              </a:p>
            </p:txBody>
          </p:sp>
          <p:sp>
            <p:nvSpPr>
              <p:cNvPr id="3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读唤醒护理在护理管理中的应用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提高护理管理效果：通过读唤醒护理，提高护理管理的水平和效果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促进护理团队建设：通过读唤醒护理，促进护理团队的专业建设和凝聚力</a:t>
                </a:r>
                <a:endParaRPr/>
              </a:p>
            </p:txBody>
          </p:sp>
          <p:sp>
            <p:nvSpPr>
              <p:cNvPr id="3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读唤醒护理在护理实践中的应用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提高护理服务质量：通过读唤醒护理，提高护理服务的质量和水平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促进护理人员成长：通过读唤醒护理，促进护理人员的专业成长和心理素质提升</a:t>
                </a:r>
                <a:endParaRPr/>
              </a:p>
            </p:txBody>
          </p:sp>
          <p:sp>
            <p:nvSpPr>
              <p:cNvPr id="3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读唤醒护理在护理行业中的应用前景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读唤醒护理对护理人员的影响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提高护理专业知识水平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通过阅读专业书籍，提高护理人员的专业知识水平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通过参加培训和学习，提高护理人员的专业技能水平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培养人文关怀能力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通过阅读人文类书籍，提高护理人员的人文关怀能力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通过护理实践，培养护理人员的人文关怀精神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促进护理创新思维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通过阅读创新类书籍，激发护理人员的创新思维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通过实践反思，培养护理人员的创新意识和能力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读唤醒护理对护理人员的专业成长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提高心理承受能力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通过阅读心理调适类书籍，提高护理人员的心理承受能力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通过心理培训和辅导，提高护理人员的心理素质和抗压能力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培养良好的心理素质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通过阅读励志类书籍，培养护理人员积极向上的心理素质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通过护理实践，培养护理人员坚韧不拔的心理品质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提高人际沟通能力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通过阅读人际沟通类书籍，提高护理人员的人际沟通能力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通过护理实践，培养护理人员良好的人际沟通技巧和团队协作能力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读唤醒护理对护理人员的心理素质提升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提高工作满意度</a:t>
                </a:r>
                <a:endParaRPr/>
              </a:p>
            </p:txBody>
          </p:sp>
          <p:sp>
            <p:nvSpPr>
              <p:cNvPr id="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通过读唤醒护理，提高护理人员的工作成就感和满意度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通过提高护理服务质量，提高患者满意度，进而提高护理人员的工作满意度</a:t>
                </a:r>
                <a:endParaRPr/>
              </a:p>
            </p:txBody>
          </p:sp>
        </p:grpSp>
        <p:grpSp>
          <p:nvGrpSpPr>
            <p:cNvPr id="4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降低流失率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通过读唤醒护理，提高护理人员的职业认同感和归属感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通过提高护理人员待遇，降低护理人员流失率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促进护理人员职业发展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通过读唤醒护理，拓宽护理人员的职业视野和发展路径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通过提供职业发展机会，提高护理人员的职业发展空间和前景</a:t>
                </a:r>
                <a:endParaRPr/>
              </a:p>
            </p:txBody>
          </p:sp>
        </p:grpSp>
      </p:grpSp>
      <p:pic>
        <p:nvPicPr>
          <p:cNvPr id="5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读唤醒护理对护理人员的工作满意度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https://d.book118.com/956214020222010051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读唤醒护理感想PpT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2024-09-17T21:09:44.030</cp:lastPrinted>
  <dcterms:created xsi:type="dcterms:W3CDTF">2024-09-17T13:09:44Z</dcterms:created>
  <dcterms:modified xsi:type="dcterms:W3CDTF">2024-09-17T13:09:46Z</dcterms:modified>
</cp:coreProperties>
</file>