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95AD7-0F2F-44DE-88E8-576582A38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2EA7C-8C6E-4107-9196-DA8A72811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7FCBE-248D-4A50-B275-B9D48C847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73FB8-CECE-425F-822D-E42BC993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2AB61-4782-4484-B8C8-204400BA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81273-951E-48D6-AD60-EBE2EFF0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D93A5-9D1C-490E-B395-14BAC2AB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1BDB3-F7C9-4DB8-9E45-AD427189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C2857-1F1B-479C-88F5-D2018F68C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7C77D-6948-4A9D-BA10-E126D879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3CD82-F0E0-40EA-96B5-622CE5E0D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00040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安全警报警觉预防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安全警觉意识培养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应对突发事件处理流程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案例分析：成功应对安全警报事件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安全警报是指针对潜在或正在发生的安全威胁、攻击或异常行为，通过特定方式向相关人员或系统发出的警示信息。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安全警报能够提醒相关人员及时关注和处理安全问题，防止或减轻安全事件造成的损失，是保障信息安全的重要手段。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61" b="28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警报类型及特点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入侵警报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针对网络或系统入侵行为发出的警报，如恶意软件、病毒、黑客攻击等。特点为实时性、准确性要求高。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漏洞警报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针对系统或应用漏洞发出的警报，提醒相关人员及时修补漏洞，防范潜在风险。特点为预防性、针对性强。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数据泄露警报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针对敏感数据泄露事件发出的警报，如个人信息、商业秘密等。特点为隐蔽性、危害性大。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安全警报能够及时发现和处理安全威胁，防止信息泄露、篡改或损坏，保障信息的机密性、完整性和可用性。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通过安全警报，相关人员能够迅速了解安全事件的情况和影响，及时启动应急响应计划，减轻损失和影响。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045" r="2104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安全警报的发布和传播能够引起相关人员的关注和重视，提高他们对安全问题的认识和防范意识。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促进安全意识提升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安全警觉意识培养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定期开展安全培训，让员工了解安全规章制度和操作规程，提高安全意识。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通过宣传栏、标语、安全月活动等方式，宣传安全知识和事故案例，强化员工安全意识。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定期组织安全演练，提高员工应急处置能力和自救互救能力。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教育员工认识身边的风险和危险源，学会辨识潜在的安全隐患。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风险辨识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培训员工掌握风险评估方法，对潜在风险进行分析和评估，制定相应的防范措施。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鼓励员工发现安全隐患后及时上报，形成全员参与的风险防控机制。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提高风险识别能力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建立安全激励机制，对安全生产表现优秀的员工给予奖励和表彰，形成积极向上的安全氛围。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树立“安全第一”的价值观，将安全作为企业发展的重要保障。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安全行为准则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制定安全行为准则，规范员工的安全行为，培养良好的安全习惯。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倡导安全文化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08" r="3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明确各级职责，规范安全管理流程，确保制度的有效执行。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提高员工安全意识，普及安全知识，培养安全行为习惯。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强化安全教育培训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发现潜在安全隐患，及时采取措施予以消除。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制定完善安全制度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采用先进的安全技术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运用现代科技手段，提高安全防范的智能化、信息化水平。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配备齐全的安全设施，如监控摄像头、报警器等，提高物防、技防能力。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建立网络安全防护体系，防范网络攻击和数据泄露。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加强技术防范措施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https://d.book118.com/956220004005010044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2024-09-12T05:08:17.751</cp:lastPrinted>
  <dcterms:created xsi:type="dcterms:W3CDTF">2024-09-11T21:08:17Z</dcterms:created>
  <dcterms:modified xsi:type="dcterms:W3CDTF">2024-09-11T21:08:19Z</dcterms:modified>
</cp:coreProperties>
</file>