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8C400-3130-4D55-A9FE-E4D09CC8E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9FE7F-C63D-4094-9E44-D913D93E7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EFC1A-BE93-4085-8BCC-200DB8C32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A7047-4B4C-45FB-893C-F260F7412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F7BD7D-ACA8-4B4B-AFF8-0D9914798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189FA8-129A-4EC4-87DE-9E3EDD4B4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1162CB-7788-4F66-8860-22E887421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EECBA0-BB8A-4AC1-A56B-E32D2E24E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E4100-A9C9-4E6E-8D74-A66DD106C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9C223-7F9B-480F-A47F-C1C446819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45DB2-5E2A-4FAE-853D-AB5B2B25B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emf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2020014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腰椎保健护理方法全面指南\n## 1.腰椎保健护理的重要性及原因\n### 1.1腰椎保健护理对预防腰椎疾病的作用\n### 1.2腰椎保健护理对缓解腰椎疼痛的意义\n### 1.3腰椎保健护理对提高生活质量的影响\n## 2.腰椎保健护理的基本方法\n### 2.1正确的坐姿和站姿\n### 2.2定期进行腰椎运动锻炼\n### 2.3保持合理的饮食和作息\n## 3.腰椎保健护理的具体措施\n### 3.1如何进行腰椎按摩和热敷\n### 3.2腰椎牵引的注意事项\n### 3.3使用腰椎护具的时机和方式\n## 4.腰椎保健护理的误区及避免方法\n### 4.1纠正长时间保持同一姿势的错误习惯\n### 4.2避免过度锻炼腰椎\n### 4.3慎重选择腰椎保健护理产品\n## 5.腰椎保健护理的长期坚持及调整\n### 5.1定期进行腰椎检查的重要性\n### 5.2根据身体状况调整腰椎保健护理方法\n### 5.3保持积极心态，树立战胜腰椎疾病的信心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腰椎保健护理方法全面指南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腰椎保健护理的重要性及原因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减少腰椎疾病的发生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保持腰椎正常生理曲线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缓解腰椎间盘压力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增强腰椎肌肉力量</a:t>
                </a:r>
                <a:endParaRPr/>
              </a:p>
            </p:txBody>
          </p:sp>
          <p:sp>
            <p:nvSpPr>
              <p:cNvPr id="17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延缓腰椎疾病的进展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改善腰椎血液循环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减轻腰椎炎症反应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降低腰椎疼痛症状</a:t>
                </a:r>
                <a:endParaRPr/>
              </a:p>
            </p:txBody>
          </p:sp>
          <p:sp>
            <p:nvSpPr>
              <p:cNvPr id="17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预防腰椎疾病复发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养成良好的生活习惯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坚持进行腰椎保健护理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定期进行腰椎检查</a:t>
                </a:r>
                <a:endParaRPr/>
              </a:p>
            </p:txBody>
          </p:sp>
          <p:sp>
            <p:nvSpPr>
              <p:cNvPr id="18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腰椎保健护理对预防腰椎疾病的作用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改善腰椎间盘突出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减轻腰椎关节炎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缓解腰椎肌肉劳损</a:t>
                </a:r>
                <a:endParaRPr/>
              </a:p>
            </p:txBody>
          </p:sp>
          <p:sp>
            <p:nvSpPr>
              <p:cNvPr id="1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缓解腰椎疼痛症状</a:t>
                </a:r>
                <a:endParaRPr/>
              </a:p>
            </p:txBody>
          </p:sp>
        </p:grpSp>
        <p:grpSp>
          <p:nvGrpSpPr>
            <p:cNvPr id="18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增加腰椎活动范围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改善腰椎运动能力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增强腰椎稳定性</a:t>
                </a:r>
                <a:endParaRPr/>
              </a:p>
            </p:txBody>
          </p:sp>
          <p:sp>
            <p:nvSpPr>
              <p:cNvPr id="19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提高腰椎功能</a:t>
                </a:r>
                <a:endParaRPr/>
              </a:p>
            </p:txBody>
          </p:sp>
        </p:grpSp>
        <p:grpSp>
          <p:nvGrpSpPr>
            <p:cNvPr id="19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减少腰椎疼痛对睡眠的影响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提高工作学习效率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增强社交活动能力</a:t>
                </a:r>
                <a:endParaRPr/>
              </a:p>
            </p:txBody>
          </p:sp>
          <p:sp>
            <p:nvSpPr>
              <p:cNvPr id="19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改善生活质量</a:t>
                </a:r>
                <a:endParaRPr/>
              </a:p>
            </p:txBody>
          </p:sp>
        </p:grpSp>
      </p:grpSp>
      <p:pic>
        <p:nvPicPr>
          <p:cNvPr id="19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腰椎保健护理对缓解腰椎疼痛的意义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0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0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提高身体健康水平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减少慢性病的发生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延缓衰老过程</a:t>
                </a:r>
                <a:endParaRPr/>
              </a:p>
            </p:txBody>
          </p:sp>
          <p:sp>
            <p:nvSpPr>
              <p:cNvPr id="20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提高心理健康水平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减轻焦虑和抑郁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增强自信心和自尊心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改善人际关系</a:t>
                </a:r>
                <a:endParaRPr/>
              </a:p>
            </p:txBody>
          </p:sp>
          <p:sp>
            <p:nvSpPr>
              <p:cNvPr id="21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改善睡眠和饮食习惯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增加运动和娱乐活动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提高工作和学习效率</a:t>
                </a:r>
                <a:endParaRPr/>
              </a:p>
            </p:txBody>
          </p:sp>
          <p:sp>
            <p:nvSpPr>
              <p:cNvPr id="21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腰椎保健护理对提高生活质量的影响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腰椎保健护理的基本方法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正确的坐姿和站姿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-坐姿     - 选择合适的椅子
    - 保持腰部自然弧度
    - 双脚平放在地面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站姿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脊柱挺直，头部微仰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双肩放松，胸部向前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腹部微收，臀部收紧</a:t>
            </a:r>
            <a:endParaRPr/>
          </a:p>
        </p:txBody>
      </p:sp>
      <p:cxnSp>
        <p:nvCxnSpPr>
          <p:cNvPr id="22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腰椎运动锻炼的重要性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增强腰椎肌肉力量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改善腰椎关节活动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缓解腰椎疼痛症状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腰椎运动锻炼的方法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腰部旋转运动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腰部侧弯运动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腰部伸展运动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定期进行腰椎运动锻炼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保持合理的饮食和作息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合理饮食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增加钙、磷、硒等矿物质摄入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适量摄入蛋白质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多吃蔬菜水果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规律作息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保证充足的睡眠时间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避免长时间熬夜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适当进行午休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腰椎保健护理的具体措施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如何进行腰椎按摩和热敷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腰椎按摩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选择合适的按摩手法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注意按摩力度和速度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定期进行按摩护理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腰椎热敷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选择合适的热敷材料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控制热敷温度和时间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注意热敷过程中的观察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https://d.book118.com/956220200141010050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腰椎保健护理方法全面指南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2024-09-16T00:04:52.847</cp:lastPrinted>
  <dcterms:created xsi:type="dcterms:W3CDTF">2024-09-15T16:04:52Z</dcterms:created>
  <dcterms:modified xsi:type="dcterms:W3CDTF">2024-09-15T16:04:54Z</dcterms:modified>
</cp:coreProperties>
</file>