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F5D34-7010-4256-9F31-202AF264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FEB6E-29F8-432E-A30D-704B6274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4CA9B-6514-483E-8585-50B19DAF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1DC45-CD25-4511-BD95-7284D6CD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02E53-0135-4AED-BD43-E0C6D544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3F28F-FCF5-45C9-AF86-48CAA302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35D27-9F8E-46C0-A347-DE8E9962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42E1F-6A3E-4066-A9A0-688933DAD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6A2EE-EBC0-4EE9-ACC3-D7A2125F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C89F7-AA53-4296-8688-EACF927EC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8223B-82F9-429E-B84A-ED54FAEA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02040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安全知识心理健康教育课小班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安全知识与心理健康的结合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43" b="116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掌握基本交通规则，养成良好出行习惯。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教育幼儿了解交通规则，如“红灯停、绿灯行”，以及如何安全过马路。同时，培养幼儿养成良好出行习惯，如不乱穿马路、不在马路上玩耍等。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了解消防知识，掌握火灾逃生技巧。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向幼儿普及消防安全知识，如火灾的危害、如何预防火灾等。同时，教会幼儿在火灾发生时如何正确逃生，如用湿毛巾捂住口鼻、弯腰逃生等。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提高网络安全意识，防止网络诈骗和保护个人信息。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教育幼儿不要随意点击未知链接、不要透露个人信息等。同时，教会幼儿如何识别网络诈骗，如陌生人的好友请求、不明链接等。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养成良好的饮食习惯，远离不健康食品。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教育幼儿认识各类食物的营养价值，鼓励他们多吃蔬菜水果、少吃零食。同时，教会幼儿如何辨别过期食品、不卫生食品等，并告诫他们不要随意食用陌生人给的食物。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情绪管理是心理健康教育的重要内容，有助于培养孩子良好的情感素养和自我调节能力。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情绪管理教育应引导孩子认识和表达自己的情绪，学会控制情绪的冲动，培养积极的心态和乐观的情绪，以及在遇到挫折和困难时能够积极应对。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自我认知是心理健康教育的基础，有助于孩子了解自己的优点和不足，建立自信心和自尊心。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自我认知教育应引导孩子认识自己的身体、个性、兴趣爱好和能力，了解自己的优点和不足，学会接受自己并积极发展自己的潜能。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30" r="299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人际关系是心理健康教育的核心，有助于培养孩子良好的社交能力和合作精神。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人际关系教育应引导孩子学会与人相处、沟通和合作，尊重他人、关心他人，培养同理心和团队精神，建立良好的人际关系。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应对压力是心理健康教育的重要内容，有助于培养孩子在面对压力时能够积极应对和适应的能力。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应对压力教育应引导孩子认识压力的来源和影响，学会调整心态、放松身心的方法，培养积极应对压力的技巧和策略，提高心理韧性。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https://d.book118.com/956220204012010052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2024-09-18T03:47:21.004</cp:lastPrinted>
  <dcterms:created xsi:type="dcterms:W3CDTF">2024-09-17T19:47:21Z</dcterms:created>
  <dcterms:modified xsi:type="dcterms:W3CDTF">2024-09-17T19:47:23Z</dcterms:modified>
</cp:coreProperties>
</file>