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0D0AE-8C05-497A-9787-32AF277A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CD6DA-701E-414D-BDD1-66FD8DCCC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5DA0C-D44F-4054-BBFD-A0DD512E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F7F74-7067-48A9-8F06-83F93E57F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0690E-A0F7-4448-9B1E-4EFE5142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FAC55-71CC-4300-A892-A2B078861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35CD4-EB4F-442C-9E8E-57ED8B9F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64D15-8B0A-446E-B7DE-1137C747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5DA6B-08F7-4B29-BD3F-A4E48582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79879-CCCD-460B-88B9-C93FE093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FB2B1-4963-47D4-91CF-286342628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0210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班级心理健康分析与反思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班级心理健康现状分析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班级心理健康反思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提高班级心理健康的策略和建议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班级作为学生生活和学习的基本单位，其心理健康状况对学生的个人发展和社会适应能力具有重要影响。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当前社会对心理健康的关注度日益提高，学生心理健康问题成为教育领域关注的重点。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良好的心理健康有助于学生形成积极向上的个性，提高自我认知和自我调节能力。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促进学生的个体发展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心理健康的学生更容易集中注意力，提高学习效率，取得更好的学业成绩。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心理健康有助于学生建立良好的人际关系，适应社会环境，减少心理行为问题。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关注班级心理健康可以及时发现和解决学生的心理问题，预防心理疾病的产生。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班级心理健康现状分析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由于学习压力、人际关系等因素，部分学生表现出焦虑情绪，影响日常生活和学习。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部分学生因长期处于负面情绪状态，出现抑郁症状，如情绪低落、兴趣丧失等。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学生之间由于性格差异、沟通不畅等原因，导致人际关系紧张，影响班级氛围。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当前班级心理健康状况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家长和老师对学习成绩的过度关注，导致学生面临较大的学业压力。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家庭环境、家庭教育方式等对学生心理健康产生重要影响。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社会竞争压力、网络信息泛滥等环境因素对学生的心理健康造成一定冲击。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心理健康问题产生的原因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心理健康问题影响学生的学习积极性和专注力，导致学习成绩下滑。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学生心理健康问题可能导致人际关系的紧张和冲突，影响班级团结。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人际关系恶化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长期的心理问题可能引发各种心理障碍和疾病，影响学生的未来发展。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心理障碍与疾病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班级心理健康反思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教师对心理健康教育的认识和态度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重视程度不足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部分教师对心理健康教育的重要性认识不足，认为这是学生个人的问题，与学校教育无关。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专业知识缺乏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许多教师缺乏心理健康教育的专业知识和技能，难以有效地开展心理健康教育。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积极态度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也有一部分教师对心理健康教育持有积极态度，认为这是促进学生全面发展的重要组成部分。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https://d.book118.com/956220210012010052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2024-09-18T03:47:22.767</cp:lastPrinted>
  <dcterms:created xsi:type="dcterms:W3CDTF">2024-09-17T19:47:22Z</dcterms:created>
  <dcterms:modified xsi:type="dcterms:W3CDTF">2024-09-17T19:47:24Z</dcterms:modified>
</cp:coreProperties>
</file>