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FFF85-9E46-4A25-9368-28473F47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B5C0F-3C4B-4384-99CC-254D570D3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D18DA-8FD3-41C0-A29C-A2C675BD4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51DB5-A710-4F4A-840C-9CC90E32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90AA2-AEB0-498C-90BB-A8FEB3F66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2CEDA-CE0D-4F2E-A5E1-CF05C945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25463C-168C-4501-8DF8-273EFF58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FE67E-E948-478D-AD76-F04C88834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0DB27-4760-4272-9A0D-EA00724C0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B2D03-9DED-418D-9391-E925AF71D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8B4D7-C03B-454D-B552-0AA2E0A8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101403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《机械设计基础》第五版轴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202X-12-20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轴的承载能力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轴的设计与优化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轴的制造与检测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轴的应用与发展趋势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轴的概述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轴的定义与分类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轴是机械中的重要零件，用于支撑旋转零件并传递扭矩。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根据轴的形状和结构，可分为直轴、曲轴、挠性轴等；根据轴的承载特点，可分为心轴、传动轴和转轴。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常用的轴材料有碳钢、合金钢、不锈钢等，根据不同的使用场合和要求选择合适的材料。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轴的制造过程包括锻造、车削、铣削、磨削等，不同的制造方法适用于不同的材料和加工要求。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轴的材料与制造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轴的结构包括轮毂、轮毂槽、键槽、轴承等，根据不同的使用要求，轴的结构形式会有所不同。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轴的设计需要考虑多个因素，如扭矩、转速、材料、制造工艺等，设计时需要综合考虑这些因素，以确保轴的稳定性和可靠性。同时，还需要考虑轴的安装和维护方便性。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69" r="2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轴的结构与设计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轴的承载能力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指轴在载荷作用下抵抗变形和破坏的能力。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指轴在载荷作用下保持原有形状和尺寸的能力。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轴的强度与刚度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指轴在循环载荷作用下，经过一定循环次数后发生的断裂现象。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指轴在静载荷或冲击载荷作用下发生的断裂现象。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断裂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轴的疲劳与断裂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耐磨性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指轴表面在摩擦过程中抵抗磨损的能力。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耐腐蚀性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指轴在腐蚀介质中抵抗腐蚀的能力。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轴的耐磨性与耐腐蚀性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轴的设计与优化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https://d.book118.com/956221014033010033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2024-09-01T16:50:16.052</cp:lastPrinted>
  <dcterms:created xsi:type="dcterms:W3CDTF">2024-09-01T08:50:16Z</dcterms:created>
  <dcterms:modified xsi:type="dcterms:W3CDTF">2024-09-01T08:50:18Z</dcterms:modified>
</cp:coreProperties>
</file>