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8DE12-513B-492D-99DD-E38497F14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D7B04-BA99-458F-A673-9438B7DE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978F8-03FA-4430-A217-A3420881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207B9-AC37-4595-A9D6-F5D1B13C6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4472D-BCFA-4721-A948-06B819B54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D4B8F-65B9-480A-8C19-1ECECBCF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EDE680-8C94-48E0-98D2-88E5FAA0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95187-0B15-4821-8E85-77D6BD2B1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BF740-A145-44B1-BC46-F0BF51C49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64E9C-6D31-4DF6-8D8A-A71CC4C7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927C2-F2C6-4C1E-ADB7-A8974E3BB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1143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2023年检验师的年度工作总结报告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需要支持与帮助的事项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参与日常检测仪器的维护和校准，确保仪器正常运行，提高检测效率。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参与日常检测方法的验证和改进，提高检测方法的可靠性和准确性。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完成日常样品检测，包括微生物、化学、免疫等方面的检测，确保检测结果的准确性和及时性。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日常检测任务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参与特殊样品检测，如高风险样品、紧急样品等，确保检测结果的准确性和及时性。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参与特殊检测仪器的引进和使用，提高特殊检测的效率和准确性。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参与特殊检测方法的研发和改进，提高特殊检测方法的可靠性和准确性。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特殊检测项目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42" b="2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参与的实验室研究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参与实验室研究项目，包括新技术、新方法的研究和开发，提高实验室的科研能力和水平。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参与实验室研究成果的撰写和发表，提高实验室的学术影响力和知名度。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参与实验室研究成果的应用和推广，促进实验室研究成果的实际应用和转化。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详细描述：2023年，检验师团队共出具检测报告XXX份，同比增长XX%。其中，常规检测报告占比XX%，专项检测报告占比XX%。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检测报告数量统计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保持高准确率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经过严格的质量控制和复核流程，2023年检验师的检测准确率保持在XX%以上，确保了数据的准确性和可靠性。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检测准确率分析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通过问卷调查和客户反馈渠道收集信息，检验师团队在2023年获得了客户满意度评分为XX分（满分100分），客户对检测服务的质量和效率给予了高度评价。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在2023年的工作中，我们遇到了一些检测设备故障问题，导致了一些检测任务无法按时完成。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针对设备故障问题，我们采取了及时联系设备供应商进行维修，同时加强设备的日常维护和保养，确保设备的正常运行。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检测设备故障及维修情况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在某些复杂项目的检测中，我们遇到了技术难题，如样品处理、数据分析等方面的问题。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针对技术难题，我们采取了加强内部培训、与外部专家交流学习以及团队协作的方式，共同攻克技术难题，提高检测的准确性和可靠性。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检测过程中的技术难题及解决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https://d.book118.com/956221143054010100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2024-09-24T07:28:52.278</cp:lastPrinted>
  <dcterms:created xsi:type="dcterms:W3CDTF">2024-09-23T23:28:52Z</dcterms:created>
  <dcterms:modified xsi:type="dcterms:W3CDTF">2024-09-23T23:28:54Z</dcterms:modified>
</cp:coreProperties>
</file>