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A3D86-AE9B-4688-A321-98878CF31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7DB08-927D-4C40-9A43-52244E4A2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08801-2F91-4565-B4AE-39F0FEC29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E46F81-8236-4156-8014-BFDB1C721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7F4048-3C13-465B-A0CB-A1935A92B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1BD01F-B9A2-4FCD-BA89-F0713F2BF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2B9471-431F-4088-A006-3F3591FF0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810780-5D09-440D-80B4-6B4A1BD14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5E3C65-CF62-4FBB-A4CB-DE072A67D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E1DB1-E1DF-4A47-AEFF-3B7A4CB00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DD33E-7227-4105-9C45-9B91D8A98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22121101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双百活动总结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活动组织与实施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活动效果与成果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活动经验与教训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双百活动起源于20世纪初，旨在庆祝和纪念具有重大历史意义的事件或成就。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百年历史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社会文化现象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双百活动逐渐成为一种社会文化现象，吸引了众多民众参与，成为展示当地文化和历史的重要窗口。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政府对于双百活动的支持力度不断加大，通过资金、政策等方式推动活动的深入开展。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双百活动背景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双百活动作为一种文化庆典，有助于传承和弘扬当地的历史文化，增强民族认同感和文化自信心。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传承历史文化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双百活动能够吸引大量游客前来参观，带动当地旅游、餐饮、住宿等相关产业的发展，促进经济繁荣。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083" r="17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双百活动为社会各界提供了一个交流互动的平台，有助于增进彼此了解，促进社会和谐与进步。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加强社会交流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43" r="303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双百活动通常在具有纪念意义的日期举行，如国庆节、建党节等，持续时间根据具体情况而定。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双百活动的地点一般选在历史文化底蕴深厚、交通便利的城市或地区，以便更好地展示当地文化和吸引游客参与。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地点选择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活动组织与实施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负责活动的整体规划和决策，制定活动方案，监督活动实施。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活动领导小组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负责活动的具体执行，包括场地布置、设备调试、人员协调等。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活动执行小组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负责活动的宣传和推广工作，包括设计宣传海报、撰写新闻稿件等。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活动宣传小组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活动组织机构及人员分工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活动流程设计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根据活动主题，设计活动的流程，包括嘉宾致辞、文艺表演、颁奖典礼等环节。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活动主题确定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经过调研和讨论，确定活动的主题为“双百庆典，共筑辉煌”。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活动场地布置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根据活动流程，对活动场地进行布置，营造热烈、喜庆的氛围。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活动策划与准备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活动宣传与推广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宣传海报设计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设计具有视觉冲击力的宣传海报，突出活动的主题和亮点。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新闻稿件撰写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撰写新闻稿件，详细介绍活动的背景、目的、内容和意义。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社交媒体推广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利用社交媒体平台，发布活动信息和宣传海报，吸引更多人的关注和参与。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通过讲座、研讨会等形式，深入学习党的百年历史，传承红色基因。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百年党史学习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利用宣传栏、展板、视频等多种形式，展示党的百年奋斗历程和伟大精神。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百年奋斗精神宣传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举办图片展、实物展等，全面展示党领导人民取得的辉煌成就。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百年成就展示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主题活动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红色歌曲传唱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组织广大党员干部和群众学唱红色歌曲，弘扬革命精神。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红色电影放映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放映反映党的历史和革命精神的优秀影片，进行爱国主义教育。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红色故事分享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邀请老党员、老干部讲述亲身经历的革命故事，传承红色文化。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辅助活动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https://d.book118.com/956221211012010103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2024-09-28T05:03:21.761</cp:lastPrinted>
  <dcterms:created xsi:type="dcterms:W3CDTF">2024-09-27T21:03:21Z</dcterms:created>
  <dcterms:modified xsi:type="dcterms:W3CDTF">2024-09-27T21:03:23Z</dcterms:modified>
</cp:coreProperties>
</file>