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1FE1C-74D7-4E1F-9DD6-6297DAE1C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B34C3-6F3D-43F7-AB24-DE91E8A82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222F9-ADFD-40F2-87A1-8C3A2FA8C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D842E-DDC5-4513-9C2C-BD62971B8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CBCAD-4C33-4E20-ABA8-C271A442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60296-10F5-4748-AB7C-62557A3EF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95AE9-62AB-4F7C-9867-49BBBD0B1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BA42B-D500-406C-9866-BA2CB4D5D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886D5-C8AE-4781-A09B-4D5BF3F2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09FCC-4618-4528-883C-3A8B4A15F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A18CC-CEE3-4917-99D9-4F11F6AAF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21521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教学设计理论概述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教学设计的核心理论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教学设计的基本过程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教学设计的基本概念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教学设计是运用系统方法，将学习理论与教学理论的原理转换成对教学目标、教学内容、教学方法和教学策略等具体教学环节进行设汁的过程。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教学设计关注的是如何通过改进教学过程来提高学生的学习效果，它具有系统性、科学性、实用性和可操作性等特点。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教学设计的目的在于提高教学质量和学生的学习效果，使教学活动更加符合学习理论的规律，从而提高学生的学习效率。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教学设计有助于教师更好地理解教学过程，掌握有效的教学方法，提高教学能力和水平，同时也有助于学生的学习和发展。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教学设计理论的发展经历了行为主义、认知主义和建构主义等不同阶段，每个阶段都有其代表性的理论和观点。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随着教育技术的不断发展和教育理念的更新，教学设计理论也在不断地发展和完善，未来还将继续深化和拓展。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教学设计的核心理论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总结词：环境塑造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详细描述：行为主义学习理论认为学习是环境刺激引发的一系列行为反应，强调通过奖励和惩罚等外部刺激来塑造行为。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总结词：知识构建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详细描述：认知主义学习理论关注知识如何被获取、存储和运用，强调学习是知识构建的过程，学习者通过认知结构来理解和处理信息。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总结词：自我实现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详细描述：人本主义学习理论强调人的自我实现和潜能发挥，认为学习是个人成长和发展的过程，重视个体情感、价值观和态度等方面的发展。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建构主义学习理论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总结词：主动建构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详细描述：建构主义学习理论认为学习是学习者主动建构知识的过程，学习者通过已有的知识和经验来解释新信息，形成新的理解。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教学设计的基本过程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明确课程的教学目标，包括知识、技能和态度等方面的要求。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分析学习者特征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了解学习者的起点能力、学习风格、兴趣和需求等，以便更好地设计教学内容和教学方法。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https://d.book118.com/956222152100010044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2024-09-12T16:20:31.965</cp:lastPrinted>
  <dcterms:created xsi:type="dcterms:W3CDTF">2024-09-12T08:20:31Z</dcterms:created>
  <dcterms:modified xsi:type="dcterms:W3CDTF">2024-09-12T08:20:33Z</dcterms:modified>
</cp:coreProperties>
</file>