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0F5D3-A52B-4652-806A-937438D54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4CA65-4517-458A-8A68-D9948F990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658E0-55BC-4327-ABF8-C83726539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88308-BEFF-4A3F-AF73-C8C0C07D9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D5C804-C930-41C5-9F8E-A38311221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892AE6-EDB3-4604-A40F-100CF2C09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55A1D5-A008-4A83-A8F5-08DCA5781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C07EF-B70E-4293-B13E-D17CEAC16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19B98-E2BA-4484-B17D-39D147891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4A810-B986-4114-8300-F7614AA61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533C1-E0DA-40AC-BAF9-7BAB43B80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22220511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上海海事大学人力资源管理绩效评估和管理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人力资源管理在绩效评估中作用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绩效评估方法及应用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激励机制在绩效管理中应用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挑战与对策：提高人力资源管理水平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绩效评估是对员工在工作过程中所表现出来的业绩、能力和态度进行客观、公正的评价和反馈的过程。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通过绩效评估，可以了解员工的工作表现，发现员工的优点和不足，为员工的晋升、奖惩、培训和发展提供依据，同时促进组织和员工的共同发展。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根据组织战略和部门目标，设计合理的评估指标，包括业绩指标、能力指标和态度指标等。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根据各项指标的重要性和影响程度，合理分配评估权重，确保评估结果的客观性和公正性。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评估权重分配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制定明确的评估标准，使员工能够了解自己的工作要求和目标，同时也为评估者提供统一的评估依据。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绩效评估体系构建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评估实施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与员工沟通并设定明确的工作目标和期望成果。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根据评估指标和标准，对员工的工作表现进行评估和打分。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收集员工的工作成果、行为表现等相关数据和信息。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将评估结果反馈给员工，与员工进行沟通和交流，指出优点和不足，并提出改进意见和发展建议。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人力资源管理在绩效评估中作用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明确绩效评估的目的和预期结果，为制定评估标准提供依据。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设计评估指标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根据学校战略目标和部门工作职责，制定科学合理的评估标准，包括定量和定性指标。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针对不同岗位和职责，设计具体的评估指标，确保评估结果客观公正。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制定评估标准与指标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根据学校实际情况和评估目的，确定合适的评估周期，如年度、季度或月度评估。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确定评估周期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通过调查问卷、面谈、360度反馈等方式，收集全面、准确的评估数据。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收集评估数据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对收集到的数据进行整理、分析，得出客观公正的评估结果。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组织实施评估过程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根据评估结果，制定具体的改进计划，明确改进目标和措施。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将评估结果及时反馈给被评估者，让其了解自己的工作表现和需要改进的地方。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跟踪改进情况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定期对改进计划进行跟踪和检查，确保改进措施得到有效执行。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结果反馈与改进措施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绩效评估方法及应用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关键绩效指标法(KPI)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关键绩效指标的选择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根据上海海事大学人力资源管理的特点和目标，选择具有代表性、可量化、可控性的关键绩效指标。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指标权重的确定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运用专家打分、层次分析等方法，确定各指标的权重，以体现不同指标在整体绩效评估中的重要性。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绩效评估的实施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按照设定的评估周期，收集相关数据和信息，对各项关键绩效指标进行量化和评估，形成绩效评估结果。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从财务、客户、内部业务流程、学习与成长四个维度出发，构建上海海事大学人力资源管理的平衡计分卡。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平衡计分卡的构建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根据各维度的特点和目标，设定相应的绩效目标和评估指标，确保绩效评估的全面性和平衡性。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目标与指标的设定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按照设定的评估周期，对各维度进行绩效评估，并将评估结果反馈给相关部门和人员，以便及时调整和优化人力资源管理策略。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平衡计分卡(BSC)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https://d.book118.com/956222205112010045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2024-09-14T04:34:45.641</cp:lastPrinted>
  <dcterms:created xsi:type="dcterms:W3CDTF">2024-09-13T20:34:45Z</dcterms:created>
  <dcterms:modified xsi:type="dcterms:W3CDTF">2024-09-13T20:34:47Z</dcterms:modified>
</cp:coreProperties>
</file>